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86" r:id="rId2"/>
  </p:sldMasterIdLst>
  <p:notesMasterIdLst>
    <p:notesMasterId r:id="rId25"/>
  </p:notesMasterIdLst>
  <p:handoutMasterIdLst>
    <p:handoutMasterId r:id="rId26"/>
  </p:handoutMasterIdLst>
  <p:sldIdLst>
    <p:sldId id="256" r:id="rId3"/>
    <p:sldId id="272" r:id="rId4"/>
    <p:sldId id="277" r:id="rId5"/>
    <p:sldId id="308" r:id="rId6"/>
    <p:sldId id="307" r:id="rId7"/>
    <p:sldId id="305" r:id="rId8"/>
    <p:sldId id="304" r:id="rId9"/>
    <p:sldId id="310" r:id="rId10"/>
    <p:sldId id="315" r:id="rId11"/>
    <p:sldId id="317" r:id="rId12"/>
    <p:sldId id="313" r:id="rId13"/>
    <p:sldId id="316" r:id="rId14"/>
    <p:sldId id="306" r:id="rId15"/>
    <p:sldId id="318" r:id="rId16"/>
    <p:sldId id="320" r:id="rId17"/>
    <p:sldId id="321" r:id="rId18"/>
    <p:sldId id="322" r:id="rId19"/>
    <p:sldId id="323" r:id="rId20"/>
    <p:sldId id="325" r:id="rId21"/>
    <p:sldId id="326" r:id="rId22"/>
    <p:sldId id="324" r:id="rId23"/>
    <p:sldId id="300" r:id="rId24"/>
  </p:sldIdLst>
  <p:sldSz cx="12192000" cy="6858000"/>
  <p:notesSz cx="6858000" cy="9144000"/>
  <p:custDataLst>
    <p:tags r:id="rId27"/>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CAE6E8"/>
    <a:srgbClr val="1F4E83"/>
    <a:srgbClr val="1F4E79"/>
    <a:srgbClr val="F9F9F9"/>
    <a:srgbClr val="A2D2D6"/>
    <a:srgbClr val="00ADBB"/>
    <a:srgbClr val="DDEFBF"/>
    <a:srgbClr val="CBE69E"/>
    <a:srgbClr val="BDFA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009" autoAdjust="0"/>
    <p:restoredTop sz="88571" autoAdjust="0"/>
  </p:normalViewPr>
  <p:slideViewPr>
    <p:cSldViewPr snapToGrid="0">
      <p:cViewPr varScale="1">
        <p:scale>
          <a:sx n="74" d="100"/>
          <a:sy n="74" d="100"/>
        </p:scale>
        <p:origin x="1133" y="62"/>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126" d="100"/>
          <a:sy n="126" d="100"/>
        </p:scale>
        <p:origin x="4320"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gs" Target="tags/tag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9516AB9-92E1-44AF-8FCB-F4272161EA9C}" type="datetimeFigureOut">
              <a:rPr lang="el-GR" smtClean="0"/>
              <a:t>11/5/2026</a:t>
            </a:fld>
            <a:endParaRPr lang="el-G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124A4BF-87CB-4287-95AF-AD449D8A410F}" type="slidenum">
              <a:rPr lang="el-GR" smtClean="0"/>
              <a:t>‹#›</a:t>
            </a:fld>
            <a:endParaRPr lang="el-GR"/>
          </a:p>
        </p:txBody>
      </p:sp>
    </p:spTree>
    <p:extLst>
      <p:ext uri="{BB962C8B-B14F-4D97-AF65-F5344CB8AC3E}">
        <p14:creationId xmlns:p14="http://schemas.microsoft.com/office/powerpoint/2010/main" val="2035116588"/>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6B2EFE5-E9F2-43A5-8AF8-83A578357172}" type="datetimeFigureOut">
              <a:rPr lang="el-GR" smtClean="0"/>
              <a:t>11/5/2026</a:t>
            </a:fld>
            <a:endParaRPr lang="el-G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CF91B0-25AB-4DFA-B184-293DD156034C}" type="slidenum">
              <a:rPr lang="el-GR" smtClean="0"/>
              <a:t>‹#›</a:t>
            </a:fld>
            <a:endParaRPr lang="el-GR"/>
          </a:p>
        </p:txBody>
      </p:sp>
    </p:spTree>
    <p:extLst>
      <p:ext uri="{BB962C8B-B14F-4D97-AF65-F5344CB8AC3E}">
        <p14:creationId xmlns:p14="http://schemas.microsoft.com/office/powerpoint/2010/main" val="36932819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"Welcome, everyone. Today we’re diving into Module 3: Building a Healthy Digital Identity. Every time you open an app, send a message, or even just browse, you’re telling a story. Today isn’t about telling you to 'stay off the internet'; it’s about making sure that the story the internet tells about you is the one </a:t>
            </a:r>
            <a:r>
              <a:rPr lang="en-GB" i="1" dirty="0"/>
              <a:t>you</a:t>
            </a:r>
            <a:r>
              <a:rPr lang="en-GB" dirty="0"/>
              <a:t> actually want to tell. We’re going to look at how to lead with your values, protect your peace, and stay sharp in the world of AI."</a:t>
            </a:r>
            <a:endParaRPr lang="LID4096" dirty="0"/>
          </a:p>
        </p:txBody>
      </p:sp>
      <p:sp>
        <p:nvSpPr>
          <p:cNvPr id="4" name="Slide Number Placeholder 3"/>
          <p:cNvSpPr>
            <a:spLocks noGrp="1"/>
          </p:cNvSpPr>
          <p:nvPr>
            <p:ph type="sldNum" sz="quarter" idx="5"/>
          </p:nvPr>
        </p:nvSpPr>
        <p:spPr/>
        <p:txBody>
          <a:bodyPr/>
          <a:lstStyle/>
          <a:p>
            <a:fld id="{C6CF91B0-25AB-4DFA-B184-293DD156034C}" type="slidenum">
              <a:rPr lang="el-GR" smtClean="0"/>
              <a:t>2</a:t>
            </a:fld>
            <a:endParaRPr lang="el-GR"/>
          </a:p>
        </p:txBody>
      </p:sp>
    </p:spTree>
    <p:extLst>
      <p:ext uri="{BB962C8B-B14F-4D97-AF65-F5344CB8AC3E}">
        <p14:creationId xmlns:p14="http://schemas.microsoft.com/office/powerpoint/2010/main" val="1032035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E2D569-F238-A936-E57D-BF5FE76329E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DA2E00-84D7-4C5D-BF22-C62BB65C7CE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4D1E216-0B40-D612-E037-5E0497E7935D}"/>
              </a:ext>
            </a:extLst>
          </p:cNvPr>
          <p:cNvSpPr>
            <a:spLocks noGrp="1"/>
          </p:cNvSpPr>
          <p:nvPr>
            <p:ph type="body" idx="1"/>
          </p:nvPr>
        </p:nvSpPr>
        <p:spPr/>
        <p:txBody>
          <a:bodyPr/>
          <a:lstStyle/>
          <a:p>
            <a:endParaRPr lang="LID4096" sz="1200" dirty="0"/>
          </a:p>
        </p:txBody>
      </p:sp>
      <p:sp>
        <p:nvSpPr>
          <p:cNvPr id="4" name="Slide Number Placeholder 3">
            <a:extLst>
              <a:ext uri="{FF2B5EF4-FFF2-40B4-BE49-F238E27FC236}">
                <a16:creationId xmlns:a16="http://schemas.microsoft.com/office/drawing/2014/main" id="{7E994A01-0FF8-78D1-DFE2-5C940E789867}"/>
              </a:ext>
            </a:extLst>
          </p:cNvPr>
          <p:cNvSpPr>
            <a:spLocks noGrp="1"/>
          </p:cNvSpPr>
          <p:nvPr>
            <p:ph type="sldNum" sz="quarter" idx="5"/>
          </p:nvPr>
        </p:nvSpPr>
        <p:spPr/>
        <p:txBody>
          <a:bodyPr/>
          <a:lstStyle/>
          <a:p>
            <a:fld id="{C6CF91B0-25AB-4DFA-B184-293DD156034C}" type="slidenum">
              <a:rPr lang="el-GR" smtClean="0"/>
              <a:t>12</a:t>
            </a:fld>
            <a:endParaRPr lang="el-GR"/>
          </a:p>
        </p:txBody>
      </p:sp>
    </p:spTree>
    <p:extLst>
      <p:ext uri="{BB962C8B-B14F-4D97-AF65-F5344CB8AC3E}">
        <p14:creationId xmlns:p14="http://schemas.microsoft.com/office/powerpoint/2010/main" val="6465435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D4DD5A-79F3-E9B6-539F-C367D027C5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447AF71-A295-5BA0-58BB-DBAB82869F8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AE5E31-74DE-BC8D-C166-7D9E8C0A9000}"/>
              </a:ext>
            </a:extLst>
          </p:cNvPr>
          <p:cNvSpPr>
            <a:spLocks noGrp="1"/>
          </p:cNvSpPr>
          <p:nvPr>
            <p:ph type="body" idx="1"/>
          </p:nvPr>
        </p:nvSpPr>
        <p:spPr/>
        <p:txBody>
          <a:bodyPr/>
          <a:lstStyle/>
          <a:p>
            <a:r>
              <a:rPr lang="en-GB" dirty="0"/>
              <a:t>"Privacy isn't about being 'secretive'; it's about being </a:t>
            </a:r>
            <a:r>
              <a:rPr lang="en-GB" b="1" dirty="0"/>
              <a:t>selective</a:t>
            </a:r>
            <a:r>
              <a:rPr lang="en-GB" dirty="0"/>
              <a:t>. You wouldn't give your house keys to a stranger, right? Online, your keys are your location, your school name, and your passwords. We protect our privacy so we can express ourselves safely. If your settings are wide open, you aren't the one in charge of your story—everyone else is."</a:t>
            </a:r>
            <a:endParaRPr lang="LID4096" sz="1200" dirty="0"/>
          </a:p>
        </p:txBody>
      </p:sp>
      <p:sp>
        <p:nvSpPr>
          <p:cNvPr id="4" name="Slide Number Placeholder 3">
            <a:extLst>
              <a:ext uri="{FF2B5EF4-FFF2-40B4-BE49-F238E27FC236}">
                <a16:creationId xmlns:a16="http://schemas.microsoft.com/office/drawing/2014/main" id="{ABF11C35-CA3E-748C-9EDB-89AB47201A32}"/>
              </a:ext>
            </a:extLst>
          </p:cNvPr>
          <p:cNvSpPr>
            <a:spLocks noGrp="1"/>
          </p:cNvSpPr>
          <p:nvPr>
            <p:ph type="sldNum" sz="quarter" idx="5"/>
          </p:nvPr>
        </p:nvSpPr>
        <p:spPr/>
        <p:txBody>
          <a:bodyPr/>
          <a:lstStyle/>
          <a:p>
            <a:fld id="{C6CF91B0-25AB-4DFA-B184-293DD156034C}" type="slidenum">
              <a:rPr lang="el-GR" smtClean="0"/>
              <a:t>14</a:t>
            </a:fld>
            <a:endParaRPr lang="el-GR"/>
          </a:p>
        </p:txBody>
      </p:sp>
    </p:spTree>
    <p:extLst>
      <p:ext uri="{BB962C8B-B14F-4D97-AF65-F5344CB8AC3E}">
        <p14:creationId xmlns:p14="http://schemas.microsoft.com/office/powerpoint/2010/main" val="14982935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867164-83ED-9BBF-E5CD-306B79C774A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FF3A47D-AEEA-D5A0-3B30-2035407FB3D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9809934-59CC-939D-C2A5-EEADE005D640}"/>
              </a:ext>
            </a:extLst>
          </p:cNvPr>
          <p:cNvSpPr>
            <a:spLocks noGrp="1"/>
          </p:cNvSpPr>
          <p:nvPr>
            <p:ph type="body" idx="1"/>
          </p:nvPr>
        </p:nvSpPr>
        <p:spPr/>
        <p:txBody>
          <a:bodyPr/>
          <a:lstStyle/>
          <a:p>
            <a:endParaRPr lang="LID4096" sz="1200" dirty="0"/>
          </a:p>
        </p:txBody>
      </p:sp>
      <p:sp>
        <p:nvSpPr>
          <p:cNvPr id="4" name="Slide Number Placeholder 3">
            <a:extLst>
              <a:ext uri="{FF2B5EF4-FFF2-40B4-BE49-F238E27FC236}">
                <a16:creationId xmlns:a16="http://schemas.microsoft.com/office/drawing/2014/main" id="{83401B2A-5245-D0F5-A6BA-260C1FEECC44}"/>
              </a:ext>
            </a:extLst>
          </p:cNvPr>
          <p:cNvSpPr>
            <a:spLocks noGrp="1"/>
          </p:cNvSpPr>
          <p:nvPr>
            <p:ph type="sldNum" sz="quarter" idx="5"/>
          </p:nvPr>
        </p:nvSpPr>
        <p:spPr/>
        <p:txBody>
          <a:bodyPr/>
          <a:lstStyle/>
          <a:p>
            <a:fld id="{C6CF91B0-25AB-4DFA-B184-293DD156034C}" type="slidenum">
              <a:rPr lang="el-GR" smtClean="0"/>
              <a:t>15</a:t>
            </a:fld>
            <a:endParaRPr lang="el-GR"/>
          </a:p>
        </p:txBody>
      </p:sp>
    </p:spTree>
    <p:extLst>
      <p:ext uri="{BB962C8B-B14F-4D97-AF65-F5344CB8AC3E}">
        <p14:creationId xmlns:p14="http://schemas.microsoft.com/office/powerpoint/2010/main" val="13295859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CE8552-01EF-059D-39EB-F845E3C8ABB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15BABBA-B4B0-153F-C891-8BD2C955462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F7CDA3F-3BB2-369E-088C-E9B4D38F4B27}"/>
              </a:ext>
            </a:extLst>
          </p:cNvPr>
          <p:cNvSpPr>
            <a:spLocks noGrp="1"/>
          </p:cNvSpPr>
          <p:nvPr>
            <p:ph type="body" idx="1"/>
          </p:nvPr>
        </p:nvSpPr>
        <p:spPr/>
        <p:txBody>
          <a:bodyPr/>
          <a:lstStyle/>
          <a:p>
            <a:endParaRPr lang="LID4096" sz="1200" dirty="0"/>
          </a:p>
        </p:txBody>
      </p:sp>
      <p:sp>
        <p:nvSpPr>
          <p:cNvPr id="4" name="Slide Number Placeholder 3">
            <a:extLst>
              <a:ext uri="{FF2B5EF4-FFF2-40B4-BE49-F238E27FC236}">
                <a16:creationId xmlns:a16="http://schemas.microsoft.com/office/drawing/2014/main" id="{158E3A32-0558-43EE-E328-9E203DB1064A}"/>
              </a:ext>
            </a:extLst>
          </p:cNvPr>
          <p:cNvSpPr>
            <a:spLocks noGrp="1"/>
          </p:cNvSpPr>
          <p:nvPr>
            <p:ph type="sldNum" sz="quarter" idx="5"/>
          </p:nvPr>
        </p:nvSpPr>
        <p:spPr/>
        <p:txBody>
          <a:bodyPr/>
          <a:lstStyle/>
          <a:p>
            <a:fld id="{C6CF91B0-25AB-4DFA-B184-293DD156034C}" type="slidenum">
              <a:rPr lang="el-GR" smtClean="0"/>
              <a:t>16</a:t>
            </a:fld>
            <a:endParaRPr lang="el-GR"/>
          </a:p>
        </p:txBody>
      </p:sp>
    </p:spTree>
    <p:extLst>
      <p:ext uri="{BB962C8B-B14F-4D97-AF65-F5344CB8AC3E}">
        <p14:creationId xmlns:p14="http://schemas.microsoft.com/office/powerpoint/2010/main" val="25162069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A1E5CE-2F7F-3AA0-1798-5606F07034F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04C7D84-7B04-8F02-D1D8-BE4A630E49B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E2E1A87-0150-5AEB-9FB0-8C9CBF405030}"/>
              </a:ext>
            </a:extLst>
          </p:cNvPr>
          <p:cNvSpPr>
            <a:spLocks noGrp="1"/>
          </p:cNvSpPr>
          <p:nvPr>
            <p:ph type="body" idx="1"/>
          </p:nvPr>
        </p:nvSpPr>
        <p:spPr/>
        <p:txBody>
          <a:bodyPr/>
          <a:lstStyle/>
          <a:p>
            <a:r>
              <a:rPr lang="en-GB" dirty="0"/>
              <a:t>"Let’s play a quick game of 'Traffic Light.' I’ll call out an item. If it’s safe to share, give me a Green light (hand up). If you should ask an adult first, Yellow light (hand sideways). If it stays private, Red light (hand down). Ready? 'Your phone number?'... 'A photo of your dog?'... 'The name of your school?'... See how some are tricky? That 'Yellow' pause is the most important skill you can have."</a:t>
            </a:r>
            <a:endParaRPr lang="LID4096" sz="1200" dirty="0"/>
          </a:p>
        </p:txBody>
      </p:sp>
      <p:sp>
        <p:nvSpPr>
          <p:cNvPr id="4" name="Slide Number Placeholder 3">
            <a:extLst>
              <a:ext uri="{FF2B5EF4-FFF2-40B4-BE49-F238E27FC236}">
                <a16:creationId xmlns:a16="http://schemas.microsoft.com/office/drawing/2014/main" id="{9EB24C37-AD25-6B61-A259-F27207012E16}"/>
              </a:ext>
            </a:extLst>
          </p:cNvPr>
          <p:cNvSpPr>
            <a:spLocks noGrp="1"/>
          </p:cNvSpPr>
          <p:nvPr>
            <p:ph type="sldNum" sz="quarter" idx="5"/>
          </p:nvPr>
        </p:nvSpPr>
        <p:spPr/>
        <p:txBody>
          <a:bodyPr/>
          <a:lstStyle/>
          <a:p>
            <a:fld id="{C6CF91B0-25AB-4DFA-B184-293DD156034C}" type="slidenum">
              <a:rPr lang="el-GR" smtClean="0"/>
              <a:t>17</a:t>
            </a:fld>
            <a:endParaRPr lang="el-GR"/>
          </a:p>
        </p:txBody>
      </p:sp>
    </p:spTree>
    <p:extLst>
      <p:ext uri="{BB962C8B-B14F-4D97-AF65-F5344CB8AC3E}">
        <p14:creationId xmlns:p14="http://schemas.microsoft.com/office/powerpoint/2010/main" val="38550595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E6B34D-D194-E2E0-388D-FE157BC3AD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532753-9C02-31FC-81DD-52E81B41EB7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A15BB08-8A9E-89CE-3D68-2172F195BBB5}"/>
              </a:ext>
            </a:extLst>
          </p:cNvPr>
          <p:cNvSpPr>
            <a:spLocks noGrp="1"/>
          </p:cNvSpPr>
          <p:nvPr>
            <p:ph type="body" idx="1"/>
          </p:nvPr>
        </p:nvSpPr>
        <p:spPr/>
        <p:txBody>
          <a:bodyPr/>
          <a:lstStyle/>
          <a:p>
            <a:r>
              <a:rPr lang="en-GB" dirty="0"/>
              <a:t>"Take a look at this 'perfect' photo on the screen. It looks effortless, right? But let’s look 'outside the frame.' Maybe they took 40 versions of this photo before they liked one. Maybe they had an argument with their parents right before it was taken. Draw or write what you think is happening in the 'messy' part of the photo that got cropped out. This helps us remember that 'perfect' doesn't exist online."</a:t>
            </a:r>
            <a:endParaRPr lang="LID4096" sz="1200" dirty="0"/>
          </a:p>
        </p:txBody>
      </p:sp>
      <p:sp>
        <p:nvSpPr>
          <p:cNvPr id="4" name="Slide Number Placeholder 3">
            <a:extLst>
              <a:ext uri="{FF2B5EF4-FFF2-40B4-BE49-F238E27FC236}">
                <a16:creationId xmlns:a16="http://schemas.microsoft.com/office/drawing/2014/main" id="{38DD18BC-B0BE-BC82-B1AB-D49F8863503F}"/>
              </a:ext>
            </a:extLst>
          </p:cNvPr>
          <p:cNvSpPr>
            <a:spLocks noGrp="1"/>
          </p:cNvSpPr>
          <p:nvPr>
            <p:ph type="sldNum" sz="quarter" idx="5"/>
          </p:nvPr>
        </p:nvSpPr>
        <p:spPr/>
        <p:txBody>
          <a:bodyPr/>
          <a:lstStyle/>
          <a:p>
            <a:fld id="{C6CF91B0-25AB-4DFA-B184-293DD156034C}" type="slidenum">
              <a:rPr lang="el-GR" smtClean="0"/>
              <a:t>19</a:t>
            </a:fld>
            <a:endParaRPr lang="el-GR"/>
          </a:p>
        </p:txBody>
      </p:sp>
    </p:spTree>
    <p:extLst>
      <p:ext uri="{BB962C8B-B14F-4D97-AF65-F5344CB8AC3E}">
        <p14:creationId xmlns:p14="http://schemas.microsoft.com/office/powerpoint/2010/main" val="13960610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7ABF73-D25F-95C7-BED1-68098000DF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B3CEC9-E40C-429E-95D7-ED126E81495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3C229F9-47DD-A410-23CA-4E0A9F8368F8}"/>
              </a:ext>
            </a:extLst>
          </p:cNvPr>
          <p:cNvSpPr>
            <a:spLocks noGrp="1"/>
          </p:cNvSpPr>
          <p:nvPr>
            <p:ph type="body" idx="1"/>
          </p:nvPr>
        </p:nvSpPr>
        <p:spPr/>
        <p:txBody>
          <a:bodyPr/>
          <a:lstStyle/>
          <a:p>
            <a:r>
              <a:rPr lang="en-GB" dirty="0"/>
              <a:t>"AI is amazing, but it’s basically a super-fast 'guesser.' It doesn't 'know' things the way humans do; it follows patterns. This means it can sound 100% confident while being 100% wrong. Whether it's a chatbot or a filter that changes your face, always use the </a:t>
            </a:r>
            <a:r>
              <a:rPr lang="en-GB" b="1" dirty="0"/>
              <a:t>Pause-Check-Ask</a:t>
            </a:r>
            <a:r>
              <a:rPr lang="en-GB" dirty="0"/>
              <a:t> rule. Pause: Does this feel true? Check: Can I find this in a book or a trusted site? Ask: What does a real human adult think?"</a:t>
            </a:r>
            <a:endParaRPr lang="LID4096" sz="1200" dirty="0"/>
          </a:p>
        </p:txBody>
      </p:sp>
      <p:sp>
        <p:nvSpPr>
          <p:cNvPr id="4" name="Slide Number Placeholder 3">
            <a:extLst>
              <a:ext uri="{FF2B5EF4-FFF2-40B4-BE49-F238E27FC236}">
                <a16:creationId xmlns:a16="http://schemas.microsoft.com/office/drawing/2014/main" id="{BFCD45F8-9CD4-51E2-F9FF-4274CDE717A3}"/>
              </a:ext>
            </a:extLst>
          </p:cNvPr>
          <p:cNvSpPr>
            <a:spLocks noGrp="1"/>
          </p:cNvSpPr>
          <p:nvPr>
            <p:ph type="sldNum" sz="quarter" idx="5"/>
          </p:nvPr>
        </p:nvSpPr>
        <p:spPr/>
        <p:txBody>
          <a:bodyPr/>
          <a:lstStyle/>
          <a:p>
            <a:fld id="{C6CF91B0-25AB-4DFA-B184-293DD156034C}" type="slidenum">
              <a:rPr lang="el-GR" smtClean="0"/>
              <a:t>21</a:t>
            </a:fld>
            <a:endParaRPr lang="el-GR"/>
          </a:p>
        </p:txBody>
      </p:sp>
    </p:spTree>
    <p:extLst>
      <p:ext uri="{BB962C8B-B14F-4D97-AF65-F5344CB8AC3E}">
        <p14:creationId xmlns:p14="http://schemas.microsoft.com/office/powerpoint/2010/main" val="117648436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"To wrap up, we’re ending with a Pledge. This isn't for me; it's for you. Based on what we talked about today—your values, your privacy, and the 'highlight reel'—write down three things you will do to protect your digital identity. Maybe it’s 'I will pause before I post' or 'I will stop comparing myself to filters.' Sign it. You are now the boss of your online story. Let's make it a good one."</a:t>
            </a:r>
            <a:endParaRPr lang="LID4096" dirty="0"/>
          </a:p>
        </p:txBody>
      </p:sp>
      <p:sp>
        <p:nvSpPr>
          <p:cNvPr id="4" name="Slide Number Placeholder 3"/>
          <p:cNvSpPr>
            <a:spLocks noGrp="1"/>
          </p:cNvSpPr>
          <p:nvPr>
            <p:ph type="sldNum" sz="quarter" idx="5"/>
          </p:nvPr>
        </p:nvSpPr>
        <p:spPr/>
        <p:txBody>
          <a:bodyPr/>
          <a:lstStyle/>
          <a:p>
            <a:fld id="{C6CF91B0-25AB-4DFA-B184-293DD156034C}" type="slidenum">
              <a:rPr lang="el-GR" smtClean="0"/>
              <a:t>22</a:t>
            </a:fld>
            <a:endParaRPr lang="el-GR"/>
          </a:p>
        </p:txBody>
      </p:sp>
    </p:spTree>
    <p:extLst>
      <p:ext uri="{BB962C8B-B14F-4D97-AF65-F5344CB8AC3E}">
        <p14:creationId xmlns:p14="http://schemas.microsoft.com/office/powerpoint/2010/main" val="13031330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"Think of your digital identity like a massive, never-ending puzzle. Most people think their 'identity' is just their profile picture. But it’s actually made of tiny fragments: the joke you left in a comment, the username you picked for a game, the videos you watch, and even the emojis you use. Separately, these pieces might seem small, but together, they create a 'big picture' that others—and even algorithms—use to decide who you are."</a:t>
            </a:r>
            <a:endParaRPr lang="LID4096" sz="1200" dirty="0"/>
          </a:p>
        </p:txBody>
      </p:sp>
      <p:sp>
        <p:nvSpPr>
          <p:cNvPr id="4" name="Slide Number Placeholder 3"/>
          <p:cNvSpPr>
            <a:spLocks noGrp="1"/>
          </p:cNvSpPr>
          <p:nvPr>
            <p:ph type="sldNum" sz="quarter" idx="5"/>
          </p:nvPr>
        </p:nvSpPr>
        <p:spPr/>
        <p:txBody>
          <a:bodyPr/>
          <a:lstStyle/>
          <a:p>
            <a:fld id="{C6CF91B0-25AB-4DFA-B184-293DD156034C}" type="slidenum">
              <a:rPr lang="el-GR" smtClean="0"/>
              <a:t>3</a:t>
            </a:fld>
            <a:endParaRPr lang="el-GR"/>
          </a:p>
        </p:txBody>
      </p:sp>
    </p:spTree>
    <p:extLst>
      <p:ext uri="{BB962C8B-B14F-4D97-AF65-F5344CB8AC3E}">
        <p14:creationId xmlns:p14="http://schemas.microsoft.com/office/powerpoint/2010/main" val="3512708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1AB048-EB97-A5CB-A3A1-18BAAB08C65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BB00221-B388-B30F-D078-FF5F4BD4E70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7170815-F66A-8393-BC36-4E310AA101A5}"/>
              </a:ext>
            </a:extLst>
          </p:cNvPr>
          <p:cNvSpPr>
            <a:spLocks noGrp="1"/>
          </p:cNvSpPr>
          <p:nvPr>
            <p:ph type="body" idx="1"/>
          </p:nvPr>
        </p:nvSpPr>
        <p:spPr/>
        <p:txBody>
          <a:bodyPr/>
          <a:lstStyle/>
          <a:p>
            <a:r>
              <a:rPr lang="en-US" sz="1200" dirty="0"/>
              <a:t>“Our Digital Identity matters; it is the story that stays, it can influence many sectors in your life and it often remains.”</a:t>
            </a:r>
            <a:endParaRPr lang="LID4096" sz="1200" dirty="0"/>
          </a:p>
        </p:txBody>
      </p:sp>
      <p:sp>
        <p:nvSpPr>
          <p:cNvPr id="4" name="Slide Number Placeholder 3">
            <a:extLst>
              <a:ext uri="{FF2B5EF4-FFF2-40B4-BE49-F238E27FC236}">
                <a16:creationId xmlns:a16="http://schemas.microsoft.com/office/drawing/2014/main" id="{B320B0E3-52D9-673C-D9E5-881CA1F776D5}"/>
              </a:ext>
            </a:extLst>
          </p:cNvPr>
          <p:cNvSpPr>
            <a:spLocks noGrp="1"/>
          </p:cNvSpPr>
          <p:nvPr>
            <p:ph type="sldNum" sz="quarter" idx="5"/>
          </p:nvPr>
        </p:nvSpPr>
        <p:spPr/>
        <p:txBody>
          <a:bodyPr/>
          <a:lstStyle/>
          <a:p>
            <a:fld id="{C6CF91B0-25AB-4DFA-B184-293DD156034C}" type="slidenum">
              <a:rPr lang="el-GR" smtClean="0"/>
              <a:t>4</a:t>
            </a:fld>
            <a:endParaRPr lang="el-GR"/>
          </a:p>
        </p:txBody>
      </p:sp>
    </p:spTree>
    <p:extLst>
      <p:ext uri="{BB962C8B-B14F-4D97-AF65-F5344CB8AC3E}">
        <p14:creationId xmlns:p14="http://schemas.microsoft.com/office/powerpoint/2010/main" val="25690129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C57B3C-F6BC-5042-3803-F649A615CA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D86CE89-1509-5A63-196D-E5A9237C99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E1309EC-6C16-A35C-BC8D-6EC569A76698}"/>
              </a:ext>
            </a:extLst>
          </p:cNvPr>
          <p:cNvSpPr>
            <a:spLocks noGrp="1"/>
          </p:cNvSpPr>
          <p:nvPr>
            <p:ph type="body" idx="1"/>
          </p:nvPr>
        </p:nvSpPr>
        <p:spPr/>
        <p:txBody>
          <a:bodyPr/>
          <a:lstStyle/>
          <a:p>
            <a:r>
              <a:rPr lang="en-GB" dirty="0"/>
              <a:t>"Identity isn't just what you post. It's like an iceberg. Above the water is what your friends see—your posts and stories. But below the water is a massive amount of 'invisible' data: your search history, how long you linger on a photo, and your location. Even if you don’t post anything, the iceberg is still growing. Our goal is to make sure you know what’s happening 'below the surface' so you can stay in control of your data."</a:t>
            </a:r>
            <a:endParaRPr lang="LID4096" sz="1200" dirty="0"/>
          </a:p>
        </p:txBody>
      </p:sp>
      <p:sp>
        <p:nvSpPr>
          <p:cNvPr id="4" name="Slide Number Placeholder 3">
            <a:extLst>
              <a:ext uri="{FF2B5EF4-FFF2-40B4-BE49-F238E27FC236}">
                <a16:creationId xmlns:a16="http://schemas.microsoft.com/office/drawing/2014/main" id="{C48B1B4E-320B-D4DC-E632-7FE181C6EBDF}"/>
              </a:ext>
            </a:extLst>
          </p:cNvPr>
          <p:cNvSpPr>
            <a:spLocks noGrp="1"/>
          </p:cNvSpPr>
          <p:nvPr>
            <p:ph type="sldNum" sz="quarter" idx="5"/>
          </p:nvPr>
        </p:nvSpPr>
        <p:spPr/>
        <p:txBody>
          <a:bodyPr/>
          <a:lstStyle/>
          <a:p>
            <a:fld id="{C6CF91B0-25AB-4DFA-B184-293DD156034C}" type="slidenum">
              <a:rPr lang="el-GR" smtClean="0"/>
              <a:t>5</a:t>
            </a:fld>
            <a:endParaRPr lang="el-GR"/>
          </a:p>
        </p:txBody>
      </p:sp>
    </p:spTree>
    <p:extLst>
      <p:ext uri="{BB962C8B-B14F-4D97-AF65-F5344CB8AC3E}">
        <p14:creationId xmlns:p14="http://schemas.microsoft.com/office/powerpoint/2010/main" val="38879784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EDA262-26FC-961D-0FF2-825CB423E18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BFA527A-25DD-AD68-57E6-56BC63EB11A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E7EAC89-CAF2-0C30-1D7B-A2CAA37A939D}"/>
              </a:ext>
            </a:extLst>
          </p:cNvPr>
          <p:cNvSpPr>
            <a:spLocks noGrp="1"/>
          </p:cNvSpPr>
          <p:nvPr>
            <p:ph type="body" idx="1"/>
          </p:nvPr>
        </p:nvSpPr>
        <p:spPr/>
        <p:txBody>
          <a:bodyPr/>
          <a:lstStyle/>
          <a:p>
            <a:r>
              <a:rPr lang="en-GB" dirty="0"/>
              <a:t>"Let’s start with a reality check. I want you to think about your </a:t>
            </a:r>
            <a:r>
              <a:rPr lang="en-GB" dirty="0" err="1"/>
              <a:t>favorite</a:t>
            </a:r>
            <a:r>
              <a:rPr lang="en-GB" dirty="0"/>
              <a:t> online space. If a stranger looked at your activity there for 5 minutes, what 3 words would they use to describe you? Now, be honest: are those the same 3 words you </a:t>
            </a:r>
            <a:r>
              <a:rPr lang="en-GB" i="1" dirty="0"/>
              <a:t>want</a:t>
            </a:r>
            <a:r>
              <a:rPr lang="en-GB" dirty="0"/>
              <a:t> them to use? Circle the one thing you’re proud of. If there’s something you’d rather change, put a star next to it. This is your starting point for today."</a:t>
            </a:r>
            <a:endParaRPr lang="LID4096" sz="1200" dirty="0"/>
          </a:p>
        </p:txBody>
      </p:sp>
      <p:sp>
        <p:nvSpPr>
          <p:cNvPr id="4" name="Slide Number Placeholder 3">
            <a:extLst>
              <a:ext uri="{FF2B5EF4-FFF2-40B4-BE49-F238E27FC236}">
                <a16:creationId xmlns:a16="http://schemas.microsoft.com/office/drawing/2014/main" id="{6D9EE503-7393-8E51-E62B-96C23CC89AAA}"/>
              </a:ext>
            </a:extLst>
          </p:cNvPr>
          <p:cNvSpPr>
            <a:spLocks noGrp="1"/>
          </p:cNvSpPr>
          <p:nvPr>
            <p:ph type="sldNum" sz="quarter" idx="5"/>
          </p:nvPr>
        </p:nvSpPr>
        <p:spPr/>
        <p:txBody>
          <a:bodyPr/>
          <a:lstStyle/>
          <a:p>
            <a:fld id="{C6CF91B0-25AB-4DFA-B184-293DD156034C}" type="slidenum">
              <a:rPr lang="el-GR" smtClean="0"/>
              <a:t>6</a:t>
            </a:fld>
            <a:endParaRPr lang="el-GR"/>
          </a:p>
        </p:txBody>
      </p:sp>
    </p:spTree>
    <p:extLst>
      <p:ext uri="{BB962C8B-B14F-4D97-AF65-F5344CB8AC3E}">
        <p14:creationId xmlns:p14="http://schemas.microsoft.com/office/powerpoint/2010/main" val="42401814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0791BB-C62E-2CCB-1F4B-8C0E0160F16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D076E3C-EE10-3DD4-2494-6861FF92209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5D4802-24D2-8A03-C8F7-6B09C4EA0CB6}"/>
              </a:ext>
            </a:extLst>
          </p:cNvPr>
          <p:cNvSpPr>
            <a:spLocks noGrp="1"/>
          </p:cNvSpPr>
          <p:nvPr>
            <p:ph type="body" idx="1"/>
          </p:nvPr>
        </p:nvSpPr>
        <p:spPr/>
        <p:txBody>
          <a:bodyPr/>
          <a:lstStyle/>
          <a:p>
            <a:r>
              <a:rPr lang="en-GB" dirty="0"/>
              <a:t>"The internet moves fast. It’s easy to hit 'send' or 'share' before your brain catches up. That’s where </a:t>
            </a:r>
            <a:r>
              <a:rPr lang="en-GB" b="1" dirty="0"/>
              <a:t>Digital Values</a:t>
            </a:r>
            <a:r>
              <a:rPr lang="en-GB" dirty="0"/>
              <a:t> come in. They act like a compass. If you value 'Kindness,' that compass will nudge you when a group chat starts to turn toxic. If you value 'Respect,' it reminds you to ask a friend before posting a photo of them. When you know your values, you don't have to wonder what the 'right' move is—the compass tells you."</a:t>
            </a:r>
            <a:endParaRPr lang="LID4096" sz="1200" dirty="0"/>
          </a:p>
        </p:txBody>
      </p:sp>
      <p:sp>
        <p:nvSpPr>
          <p:cNvPr id="4" name="Slide Number Placeholder 3">
            <a:extLst>
              <a:ext uri="{FF2B5EF4-FFF2-40B4-BE49-F238E27FC236}">
                <a16:creationId xmlns:a16="http://schemas.microsoft.com/office/drawing/2014/main" id="{285F9FA2-15F7-B124-81DF-A76F4FA9E40E}"/>
              </a:ext>
            </a:extLst>
          </p:cNvPr>
          <p:cNvSpPr>
            <a:spLocks noGrp="1"/>
          </p:cNvSpPr>
          <p:nvPr>
            <p:ph type="sldNum" sz="quarter" idx="5"/>
          </p:nvPr>
        </p:nvSpPr>
        <p:spPr/>
        <p:txBody>
          <a:bodyPr/>
          <a:lstStyle/>
          <a:p>
            <a:fld id="{C6CF91B0-25AB-4DFA-B184-293DD156034C}" type="slidenum">
              <a:rPr lang="el-GR" smtClean="0"/>
              <a:t>8</a:t>
            </a:fld>
            <a:endParaRPr lang="el-GR"/>
          </a:p>
        </p:txBody>
      </p:sp>
    </p:spTree>
    <p:extLst>
      <p:ext uri="{BB962C8B-B14F-4D97-AF65-F5344CB8AC3E}">
        <p14:creationId xmlns:p14="http://schemas.microsoft.com/office/powerpoint/2010/main" val="16290505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B8C099-2458-3DED-9C19-3D2B22F2EFA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33A2695-6B0F-D967-62DA-2EE07757121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BED70BC-7D0E-C64F-1DB6-884878D13EA8}"/>
              </a:ext>
            </a:extLst>
          </p:cNvPr>
          <p:cNvSpPr>
            <a:spLocks noGrp="1"/>
          </p:cNvSpPr>
          <p:nvPr>
            <p:ph type="body" idx="1"/>
          </p:nvPr>
        </p:nvSpPr>
        <p:spPr/>
        <p:txBody>
          <a:bodyPr/>
          <a:lstStyle/>
          <a:p>
            <a:endParaRPr lang="LID4096" sz="1200" dirty="0"/>
          </a:p>
        </p:txBody>
      </p:sp>
      <p:sp>
        <p:nvSpPr>
          <p:cNvPr id="4" name="Slide Number Placeholder 3">
            <a:extLst>
              <a:ext uri="{FF2B5EF4-FFF2-40B4-BE49-F238E27FC236}">
                <a16:creationId xmlns:a16="http://schemas.microsoft.com/office/drawing/2014/main" id="{DA34C7A1-F454-88FD-9AB4-829DFB8BD3FD}"/>
              </a:ext>
            </a:extLst>
          </p:cNvPr>
          <p:cNvSpPr>
            <a:spLocks noGrp="1"/>
          </p:cNvSpPr>
          <p:nvPr>
            <p:ph type="sldNum" sz="quarter" idx="5"/>
          </p:nvPr>
        </p:nvSpPr>
        <p:spPr/>
        <p:txBody>
          <a:bodyPr/>
          <a:lstStyle/>
          <a:p>
            <a:fld id="{C6CF91B0-25AB-4DFA-B184-293DD156034C}" type="slidenum">
              <a:rPr lang="el-GR" smtClean="0"/>
              <a:t>9</a:t>
            </a:fld>
            <a:endParaRPr lang="el-GR"/>
          </a:p>
        </p:txBody>
      </p:sp>
    </p:spTree>
    <p:extLst>
      <p:ext uri="{BB962C8B-B14F-4D97-AF65-F5344CB8AC3E}">
        <p14:creationId xmlns:p14="http://schemas.microsoft.com/office/powerpoint/2010/main" val="19149508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11BD07-67AC-9651-C114-62056ABB5E1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ED3057C-0C1E-C4E6-816A-12FB2DF72D3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1614AA9-D6F2-0830-C9DF-ED9CC3C4549B}"/>
              </a:ext>
            </a:extLst>
          </p:cNvPr>
          <p:cNvSpPr>
            <a:spLocks noGrp="1"/>
          </p:cNvSpPr>
          <p:nvPr>
            <p:ph type="body" idx="1"/>
          </p:nvPr>
        </p:nvSpPr>
        <p:spPr/>
        <p:txBody>
          <a:bodyPr/>
          <a:lstStyle/>
          <a:p>
            <a:r>
              <a:rPr lang="en-US" sz="1200" dirty="0"/>
              <a:t>Who you were online a year ago, might not be who you are now. We constantly change and grow. And it is completely normal to evolve.</a:t>
            </a:r>
            <a:endParaRPr lang="LID4096" sz="1200" dirty="0"/>
          </a:p>
        </p:txBody>
      </p:sp>
      <p:sp>
        <p:nvSpPr>
          <p:cNvPr id="4" name="Slide Number Placeholder 3">
            <a:extLst>
              <a:ext uri="{FF2B5EF4-FFF2-40B4-BE49-F238E27FC236}">
                <a16:creationId xmlns:a16="http://schemas.microsoft.com/office/drawing/2014/main" id="{E1EC7B5D-1D8E-41A5-9CFE-1C3CD9F3206C}"/>
              </a:ext>
            </a:extLst>
          </p:cNvPr>
          <p:cNvSpPr>
            <a:spLocks noGrp="1"/>
          </p:cNvSpPr>
          <p:nvPr>
            <p:ph type="sldNum" sz="quarter" idx="5"/>
          </p:nvPr>
        </p:nvSpPr>
        <p:spPr/>
        <p:txBody>
          <a:bodyPr/>
          <a:lstStyle/>
          <a:p>
            <a:fld id="{C6CF91B0-25AB-4DFA-B184-293DD156034C}" type="slidenum">
              <a:rPr lang="el-GR" smtClean="0"/>
              <a:t>10</a:t>
            </a:fld>
            <a:endParaRPr lang="el-GR"/>
          </a:p>
        </p:txBody>
      </p:sp>
    </p:spTree>
    <p:extLst>
      <p:ext uri="{BB962C8B-B14F-4D97-AF65-F5344CB8AC3E}">
        <p14:creationId xmlns:p14="http://schemas.microsoft.com/office/powerpoint/2010/main" val="699469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C9D86C-DA41-5597-FCD7-11546A074A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48FF979-C28B-3D0F-F60E-C6747D05661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B6DC50C-37B7-DE47-0467-DEBBDB788619}"/>
              </a:ext>
            </a:extLst>
          </p:cNvPr>
          <p:cNvSpPr>
            <a:spLocks noGrp="1"/>
          </p:cNvSpPr>
          <p:nvPr>
            <p:ph type="body" idx="1"/>
          </p:nvPr>
        </p:nvSpPr>
        <p:spPr/>
        <p:txBody>
          <a:bodyPr/>
          <a:lstStyle/>
          <a:p>
            <a:endParaRPr lang="LID4096" sz="1200" dirty="0"/>
          </a:p>
        </p:txBody>
      </p:sp>
      <p:sp>
        <p:nvSpPr>
          <p:cNvPr id="4" name="Slide Number Placeholder 3">
            <a:extLst>
              <a:ext uri="{FF2B5EF4-FFF2-40B4-BE49-F238E27FC236}">
                <a16:creationId xmlns:a16="http://schemas.microsoft.com/office/drawing/2014/main" id="{47BE9084-F747-9C37-8130-ADAA9D88DAFC}"/>
              </a:ext>
            </a:extLst>
          </p:cNvPr>
          <p:cNvSpPr>
            <a:spLocks noGrp="1"/>
          </p:cNvSpPr>
          <p:nvPr>
            <p:ph type="sldNum" sz="quarter" idx="5"/>
          </p:nvPr>
        </p:nvSpPr>
        <p:spPr/>
        <p:txBody>
          <a:bodyPr/>
          <a:lstStyle/>
          <a:p>
            <a:fld id="{C6CF91B0-25AB-4DFA-B184-293DD156034C}" type="slidenum">
              <a:rPr lang="el-GR" smtClean="0"/>
              <a:t>11</a:t>
            </a:fld>
            <a:endParaRPr lang="el-GR"/>
          </a:p>
        </p:txBody>
      </p:sp>
    </p:spTree>
    <p:extLst>
      <p:ext uri="{BB962C8B-B14F-4D97-AF65-F5344CB8AC3E}">
        <p14:creationId xmlns:p14="http://schemas.microsoft.com/office/powerpoint/2010/main" val="32849773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emf"/></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2.xml"/><Relationship Id="rId4" Type="http://schemas.openxmlformats.org/officeDocument/2006/relationships/image" Target="../media/image3.emf"/></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1.emf"/><Relationship Id="rId1" Type="http://schemas.openxmlformats.org/officeDocument/2006/relationships/slideMaster" Target="../slideMasters/slideMaster2.xml"/><Relationship Id="rId4" Type="http://schemas.openxmlformats.org/officeDocument/2006/relationships/image" Target="../media/image5.emf"/></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Text - 1col">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lvl1pPr>
              <a:defRPr>
                <a:solidFill>
                  <a:schemeClr val="tx2"/>
                </a:solidFill>
                <a:latin typeface="Arial" panose="020B0604020202020204" pitchFamily="34" charset="0"/>
                <a:ea typeface="Roboto Slab Medium" pitchFamily="2" charset="0"/>
                <a:cs typeface="Arial" panose="020B0604020202020204" pitchFamily="34" charset="0"/>
              </a:defRPr>
            </a:lvl1pPr>
          </a:lstStyle>
          <a:p>
            <a:r>
              <a:rPr lang="en-US" dirty="0"/>
              <a:t>Slide title goes here</a:t>
            </a:r>
            <a:endParaRPr lang="el-GR" dirty="0"/>
          </a:p>
        </p:txBody>
      </p:sp>
      <p:sp>
        <p:nvSpPr>
          <p:cNvPr id="5" name="Content Placeholder 3"/>
          <p:cNvSpPr>
            <a:spLocks noGrp="1"/>
          </p:cNvSpPr>
          <p:nvPr>
            <p:ph sz="quarter" idx="12" hasCustomPrompt="1"/>
          </p:nvPr>
        </p:nvSpPr>
        <p:spPr>
          <a:xfrm>
            <a:off x="97971" y="881743"/>
            <a:ext cx="11944350" cy="5870121"/>
          </a:xfrm>
          <a:prstGeom prst="rect">
            <a:avLst/>
          </a:prstGeom>
        </p:spPr>
        <p:txBody>
          <a:bodyPr/>
          <a:lstStyle>
            <a:lvl1pPr algn="l">
              <a:defRPr lang="en-US" sz="1800" kern="1200" dirty="0" smtClean="0">
                <a:solidFill>
                  <a:schemeClr val="tx1"/>
                </a:solidFill>
                <a:latin typeface="Arial" panose="020B0604020202020204" pitchFamily="34" charset="0"/>
                <a:ea typeface="Open Sans Light" panose="020B0306030504020204" pitchFamily="34" charset="0"/>
                <a:cs typeface="Arial" panose="020B0604020202020204" pitchFamily="34" charset="0"/>
              </a:defRPr>
            </a:lvl1pPr>
            <a:lvl2pPr>
              <a:defRPr sz="2200"/>
            </a:lvl2pPr>
            <a:lvl3pPr>
              <a:defRPr sz="2200"/>
            </a:lvl3pPr>
            <a:lvl4pPr>
              <a:defRPr sz="2200"/>
            </a:lvl4pPr>
            <a:lvl5pPr>
              <a:defRPr sz="2200"/>
            </a:lvl5pPr>
          </a:lstStyle>
          <a:p>
            <a:pPr lvl="0"/>
            <a:r>
              <a:rPr lang="en-US" dirty="0"/>
              <a:t>Content goes here (text / image / diagram / video). Make sure all media/graphics fit the column width, for better display results. </a:t>
            </a:r>
          </a:p>
        </p:txBody>
      </p:sp>
    </p:spTree>
    <p:extLst>
      <p:ext uri="{BB962C8B-B14F-4D97-AF65-F5344CB8AC3E}">
        <p14:creationId xmlns:p14="http://schemas.microsoft.com/office/powerpoint/2010/main" val="21698501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sp>
        <p:nvSpPr>
          <p:cNvPr id="4" name="Rectangle 3"/>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1"/>
          <p:cNvSpPr>
            <a:spLocks noGrp="1"/>
          </p:cNvSpPr>
          <p:nvPr>
            <p:ph type="ctrTitle" hasCustomPrompt="1"/>
          </p:nvPr>
        </p:nvSpPr>
        <p:spPr>
          <a:xfrm>
            <a:off x="2179865" y="2774849"/>
            <a:ext cx="7832271" cy="1600197"/>
          </a:xfrm>
          <a:prstGeom prst="rect">
            <a:avLst/>
          </a:prstGeom>
        </p:spPr>
        <p:txBody>
          <a:bodyPr anchor="ctr">
            <a:normAutofit/>
          </a:bodyPr>
          <a:lstStyle>
            <a:lvl1pPr algn="ctr">
              <a:defRPr sz="2000" b="0">
                <a:solidFill>
                  <a:schemeClr val="tx1"/>
                </a:solidFill>
                <a:latin typeface="Arial" panose="020B0604020202020204" pitchFamily="34" charset="0"/>
                <a:ea typeface="Roboto Slab Black" pitchFamily="2" charset="0"/>
                <a:cs typeface="Arial" panose="020B0604020202020204" pitchFamily="34" charset="0"/>
              </a:defRPr>
            </a:lvl1pPr>
          </a:lstStyle>
          <a:p>
            <a:r>
              <a:rPr lang="en-US" dirty="0"/>
              <a:t>Divider Slide</a:t>
            </a:r>
            <a:endParaRPr lang="el-GR" dirty="0"/>
          </a:p>
        </p:txBody>
      </p:sp>
      <p:sp>
        <p:nvSpPr>
          <p:cNvPr id="6" name="Rectangle 5"/>
          <p:cNvSpPr/>
          <p:nvPr userDrawn="1"/>
        </p:nvSpPr>
        <p:spPr>
          <a:xfrm rot="10800000" flipV="1">
            <a:off x="2172708" y="2774849"/>
            <a:ext cx="7839428"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09902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ubtitle Content - 2col">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lvl1pPr>
              <a:defRPr>
                <a:latin typeface="Arial" panose="020B0604020202020204" pitchFamily="34" charset="0"/>
                <a:cs typeface="Arial" panose="020B0604020202020204" pitchFamily="34" charset="0"/>
              </a:defRPr>
            </a:lvl1pPr>
          </a:lstStyle>
          <a:p>
            <a:r>
              <a:rPr lang="en-US" dirty="0"/>
              <a:t>Slide title goes here</a:t>
            </a:r>
            <a:endParaRPr lang="el-GR" dirty="0"/>
          </a:p>
        </p:txBody>
      </p:sp>
      <p:sp>
        <p:nvSpPr>
          <p:cNvPr id="6" name="Text Placeholder 9"/>
          <p:cNvSpPr>
            <a:spLocks noGrp="1"/>
          </p:cNvSpPr>
          <p:nvPr>
            <p:ph type="body" sz="quarter" idx="10" hasCustomPrompt="1"/>
          </p:nvPr>
        </p:nvSpPr>
        <p:spPr>
          <a:xfrm>
            <a:off x="97970" y="854672"/>
            <a:ext cx="11944351" cy="550862"/>
          </a:xfrm>
          <a:prstGeom prst="rect">
            <a:avLst/>
          </a:prstGeom>
          <a:noFill/>
        </p:spPr>
        <p:txBody>
          <a:bodyPr anchor="ctr" anchorCtr="0"/>
          <a:lstStyle>
            <a:lvl1pPr>
              <a:defRPr sz="2400" b="0" baseline="0">
                <a:solidFill>
                  <a:schemeClr val="tx1"/>
                </a:solidFill>
                <a:latin typeface="Arial" panose="020B0604020202020204" pitchFamily="34" charset="0"/>
                <a:ea typeface="Open Sans" panose="020B0606030504020204" pitchFamily="34" charset="0"/>
                <a:cs typeface="Arial" panose="020B0604020202020204" pitchFamily="34" charset="0"/>
              </a:defRPr>
            </a:lvl1pPr>
          </a:lstStyle>
          <a:p>
            <a:pPr lvl="0"/>
            <a:r>
              <a:rPr lang="en-US" dirty="0"/>
              <a:t>Subtitle title goes here</a:t>
            </a:r>
            <a:endParaRPr lang="el-GR" dirty="0"/>
          </a:p>
        </p:txBody>
      </p:sp>
      <p:sp>
        <p:nvSpPr>
          <p:cNvPr id="8" name="Content Placeholder 3"/>
          <p:cNvSpPr>
            <a:spLocks noGrp="1"/>
          </p:cNvSpPr>
          <p:nvPr>
            <p:ph sz="quarter" idx="12" hasCustomPrompt="1"/>
          </p:nvPr>
        </p:nvSpPr>
        <p:spPr>
          <a:xfrm>
            <a:off x="97971" y="1462685"/>
            <a:ext cx="11944350" cy="5289179"/>
          </a:xfrm>
          <a:prstGeom prst="rect">
            <a:avLst/>
          </a:prstGeom>
        </p:spPr>
        <p:txBody>
          <a:bodyPr/>
          <a:lstStyle>
            <a:lvl1pPr algn="l">
              <a:defRPr lang="en-US" sz="1800" kern="1200" dirty="0" smtClean="0">
                <a:solidFill>
                  <a:schemeClr val="tx2"/>
                </a:solidFill>
                <a:latin typeface="Arial" panose="020B0604020202020204" pitchFamily="34" charset="0"/>
                <a:ea typeface="Open Sans Light" panose="020B0306030504020204" pitchFamily="34" charset="0"/>
                <a:cs typeface="Arial" panose="020B0604020202020204" pitchFamily="34" charset="0"/>
              </a:defRPr>
            </a:lvl1pPr>
            <a:lvl2pPr>
              <a:defRPr sz="2200"/>
            </a:lvl2pPr>
            <a:lvl3pPr>
              <a:defRPr sz="2200"/>
            </a:lvl3pPr>
            <a:lvl4pPr>
              <a:defRPr sz="2200"/>
            </a:lvl4pPr>
            <a:lvl5pPr>
              <a:defRPr sz="2200"/>
            </a:lvl5pPr>
          </a:lstStyle>
          <a:p>
            <a:pPr marL="0" lvl="0" indent="0" algn="l" defTabSz="914377" rtl="0" eaLnBrk="1" latinLnBrk="0" hangingPunct="1">
              <a:lnSpc>
                <a:spcPct val="90000"/>
              </a:lnSpc>
              <a:spcBef>
                <a:spcPts val="1000"/>
              </a:spcBef>
              <a:buFont typeface="Arial" panose="020B0604020202020204" pitchFamily="34" charset="0"/>
              <a:buNone/>
            </a:pPr>
            <a:r>
              <a:rPr lang="en-US" dirty="0"/>
              <a:t>Content goes here (text / image / diagram / video). Make sure all media/graphics fit the column width, for better display results. </a:t>
            </a:r>
          </a:p>
        </p:txBody>
      </p:sp>
    </p:spTree>
    <p:extLst>
      <p:ext uri="{BB962C8B-B14F-4D97-AF65-F5344CB8AC3E}">
        <p14:creationId xmlns:p14="http://schemas.microsoft.com/office/powerpoint/2010/main" val="3928767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Content - 2col">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lvl1pPr>
              <a:defRPr/>
            </a:lvl1pPr>
          </a:lstStyle>
          <a:p>
            <a:r>
              <a:rPr lang="en-US" dirty="0"/>
              <a:t>Slide title goes here</a:t>
            </a:r>
            <a:endParaRPr lang="el-GR" dirty="0"/>
          </a:p>
        </p:txBody>
      </p:sp>
      <p:sp>
        <p:nvSpPr>
          <p:cNvPr id="5" name="Content Placeholder 3"/>
          <p:cNvSpPr>
            <a:spLocks noGrp="1"/>
          </p:cNvSpPr>
          <p:nvPr>
            <p:ph sz="quarter" idx="11" hasCustomPrompt="1"/>
          </p:nvPr>
        </p:nvSpPr>
        <p:spPr>
          <a:xfrm>
            <a:off x="97971" y="873580"/>
            <a:ext cx="5910944" cy="5902778"/>
          </a:xfrm>
          <a:prstGeom prst="rect">
            <a:avLst/>
          </a:prstGeom>
        </p:spPr>
        <p:txBody>
          <a:bodyPr/>
          <a:lstStyle>
            <a:lvl1pPr algn="l">
              <a:defRPr lang="en-US" sz="1800" kern="1200" dirty="0" smtClean="0">
                <a:solidFill>
                  <a:schemeClr val="tx1"/>
                </a:solidFill>
                <a:latin typeface="Arial" panose="020B0604020202020204" pitchFamily="34" charset="0"/>
                <a:ea typeface="Open Sans Light" panose="020B0306030504020204" pitchFamily="34" charset="0"/>
                <a:cs typeface="Arial" panose="020B0604020202020204" pitchFamily="34" charset="0"/>
              </a:defRPr>
            </a:lvl1pPr>
            <a:lvl2pPr>
              <a:defRPr sz="2200"/>
            </a:lvl2pPr>
            <a:lvl3pPr>
              <a:defRPr sz="2200"/>
            </a:lvl3pPr>
            <a:lvl4pPr>
              <a:defRPr sz="2200"/>
            </a:lvl4pPr>
            <a:lvl5pPr>
              <a:defRPr sz="2200"/>
            </a:lvl5pPr>
          </a:lstStyle>
          <a:p>
            <a:pPr marL="0" lvl="0" indent="0" algn="l" defTabSz="914377" rtl="0" eaLnBrk="1" latinLnBrk="0" hangingPunct="1">
              <a:lnSpc>
                <a:spcPct val="90000"/>
              </a:lnSpc>
              <a:spcBef>
                <a:spcPts val="1000"/>
              </a:spcBef>
              <a:buFont typeface="Arial" panose="020B0604020202020204" pitchFamily="34" charset="0"/>
              <a:buNone/>
            </a:pPr>
            <a:r>
              <a:rPr lang="en-US" dirty="0"/>
              <a:t>Content goes here (text / image / diagram / video). Make sure all media/graphics fit the column width, for better display results. </a:t>
            </a:r>
          </a:p>
        </p:txBody>
      </p:sp>
      <p:sp>
        <p:nvSpPr>
          <p:cNvPr id="8" name="Content Placeholder 3"/>
          <p:cNvSpPr>
            <a:spLocks noGrp="1"/>
          </p:cNvSpPr>
          <p:nvPr>
            <p:ph sz="quarter" idx="12" hasCustomPrompt="1"/>
          </p:nvPr>
        </p:nvSpPr>
        <p:spPr>
          <a:xfrm>
            <a:off x="6131377" y="873580"/>
            <a:ext cx="5910944" cy="5902778"/>
          </a:xfrm>
          <a:prstGeom prst="rect">
            <a:avLst/>
          </a:prstGeom>
        </p:spPr>
        <p:txBody>
          <a:bodyPr/>
          <a:lstStyle>
            <a:lvl1pPr algn="l">
              <a:defRPr lang="en-US" sz="1800" kern="1200" dirty="0" smtClean="0">
                <a:solidFill>
                  <a:schemeClr val="tx1"/>
                </a:solidFill>
                <a:latin typeface="Arial" panose="020B0604020202020204" pitchFamily="34" charset="0"/>
                <a:ea typeface="Open Sans Light" panose="020B0306030504020204" pitchFamily="34" charset="0"/>
                <a:cs typeface="Arial" panose="020B0604020202020204" pitchFamily="34" charset="0"/>
              </a:defRPr>
            </a:lvl1pPr>
            <a:lvl2pPr>
              <a:defRPr sz="2200"/>
            </a:lvl2pPr>
            <a:lvl3pPr>
              <a:defRPr sz="2200"/>
            </a:lvl3pPr>
            <a:lvl4pPr>
              <a:defRPr sz="2200"/>
            </a:lvl4pPr>
            <a:lvl5pPr>
              <a:defRPr sz="2200"/>
            </a:lvl5pPr>
          </a:lstStyle>
          <a:p>
            <a:pPr marL="0" lvl="0" indent="0" algn="l" defTabSz="914377" rtl="0" eaLnBrk="1" latinLnBrk="0" hangingPunct="1">
              <a:lnSpc>
                <a:spcPct val="90000"/>
              </a:lnSpc>
              <a:spcBef>
                <a:spcPts val="1000"/>
              </a:spcBef>
              <a:buFont typeface="Arial" panose="020B0604020202020204" pitchFamily="34" charset="0"/>
              <a:buNone/>
            </a:pPr>
            <a:r>
              <a:rPr lang="en-US" dirty="0"/>
              <a:t>Content goes here (text / image / diagram / video). Make sure all media/graphics fit the column width, for better display results. </a:t>
            </a:r>
          </a:p>
        </p:txBody>
      </p:sp>
    </p:spTree>
    <p:extLst>
      <p:ext uri="{BB962C8B-B14F-4D97-AF65-F5344CB8AC3E}">
        <p14:creationId xmlns:p14="http://schemas.microsoft.com/office/powerpoint/2010/main" val="65450406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ubtitle Text - 1col">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lvl1pPr>
              <a:defRPr/>
            </a:lvl1pPr>
          </a:lstStyle>
          <a:p>
            <a:r>
              <a:rPr lang="en-US" dirty="0"/>
              <a:t>Slide title goes here</a:t>
            </a:r>
            <a:endParaRPr lang="el-GR" dirty="0"/>
          </a:p>
        </p:txBody>
      </p:sp>
      <p:sp>
        <p:nvSpPr>
          <p:cNvPr id="7" name="Content Placeholder 3"/>
          <p:cNvSpPr>
            <a:spLocks noGrp="1"/>
          </p:cNvSpPr>
          <p:nvPr>
            <p:ph sz="quarter" idx="11" hasCustomPrompt="1"/>
          </p:nvPr>
        </p:nvSpPr>
        <p:spPr>
          <a:xfrm>
            <a:off x="97971" y="1462684"/>
            <a:ext cx="5910944" cy="5313673"/>
          </a:xfrm>
          <a:prstGeom prst="rect">
            <a:avLst/>
          </a:prstGeom>
        </p:spPr>
        <p:txBody>
          <a:bodyPr/>
          <a:lstStyle>
            <a:lvl1pPr algn="l">
              <a:defRPr lang="en-US" sz="1800" kern="1200" dirty="0" smtClean="0">
                <a:solidFill>
                  <a:schemeClr val="tx1"/>
                </a:solidFill>
                <a:latin typeface="Arial" panose="020B0604020202020204" pitchFamily="34" charset="0"/>
                <a:ea typeface="Open Sans Light" panose="020B0306030504020204" pitchFamily="34" charset="0"/>
                <a:cs typeface="Arial" panose="020B0604020202020204" pitchFamily="34" charset="0"/>
              </a:defRPr>
            </a:lvl1pPr>
            <a:lvl2pPr>
              <a:defRPr sz="2200"/>
            </a:lvl2pPr>
            <a:lvl3pPr>
              <a:defRPr sz="2200"/>
            </a:lvl3pPr>
            <a:lvl4pPr>
              <a:defRPr sz="2200"/>
            </a:lvl4pPr>
            <a:lvl5pPr>
              <a:defRPr sz="2200"/>
            </a:lvl5pPr>
          </a:lstStyle>
          <a:p>
            <a:pPr marL="0" lvl="0" indent="0" algn="l" defTabSz="914377" rtl="0" eaLnBrk="1" latinLnBrk="0" hangingPunct="1">
              <a:lnSpc>
                <a:spcPct val="90000"/>
              </a:lnSpc>
              <a:spcBef>
                <a:spcPts val="1000"/>
              </a:spcBef>
              <a:buFont typeface="Arial" panose="020B0604020202020204" pitchFamily="34" charset="0"/>
              <a:buNone/>
            </a:pPr>
            <a:r>
              <a:rPr lang="en-US" dirty="0"/>
              <a:t>Content goes here (text / image / diagram / video). Make sure all media/graphics fit the column width, for better display results. </a:t>
            </a:r>
          </a:p>
        </p:txBody>
      </p:sp>
      <p:sp>
        <p:nvSpPr>
          <p:cNvPr id="8" name="Content Placeholder 3"/>
          <p:cNvSpPr>
            <a:spLocks noGrp="1"/>
          </p:cNvSpPr>
          <p:nvPr>
            <p:ph sz="quarter" idx="12" hasCustomPrompt="1"/>
          </p:nvPr>
        </p:nvSpPr>
        <p:spPr>
          <a:xfrm>
            <a:off x="6131377" y="1462684"/>
            <a:ext cx="5910944" cy="5313673"/>
          </a:xfrm>
          <a:prstGeom prst="rect">
            <a:avLst/>
          </a:prstGeom>
        </p:spPr>
        <p:txBody>
          <a:bodyPr/>
          <a:lstStyle>
            <a:lvl1pPr algn="l">
              <a:defRPr lang="en-US" sz="1800" kern="1200" dirty="0" smtClean="0">
                <a:solidFill>
                  <a:schemeClr val="tx1"/>
                </a:solidFill>
                <a:latin typeface="Arial" panose="020B0604020202020204" pitchFamily="34" charset="0"/>
                <a:ea typeface="Open Sans Light" panose="020B0306030504020204" pitchFamily="34" charset="0"/>
                <a:cs typeface="Arial" panose="020B0604020202020204" pitchFamily="34" charset="0"/>
              </a:defRPr>
            </a:lvl1pPr>
            <a:lvl2pPr>
              <a:defRPr sz="2200"/>
            </a:lvl2pPr>
            <a:lvl3pPr>
              <a:defRPr sz="2200"/>
            </a:lvl3pPr>
            <a:lvl4pPr>
              <a:defRPr sz="2200"/>
            </a:lvl4pPr>
            <a:lvl5pPr>
              <a:defRPr sz="2200"/>
            </a:lvl5pPr>
          </a:lstStyle>
          <a:p>
            <a:pPr marL="0" lvl="0" indent="0" algn="l" defTabSz="914377" rtl="0" eaLnBrk="1" latinLnBrk="0" hangingPunct="1">
              <a:lnSpc>
                <a:spcPct val="90000"/>
              </a:lnSpc>
              <a:spcBef>
                <a:spcPts val="1000"/>
              </a:spcBef>
              <a:buFont typeface="Arial" panose="020B0604020202020204" pitchFamily="34" charset="0"/>
              <a:buNone/>
            </a:pPr>
            <a:r>
              <a:rPr lang="en-US" dirty="0"/>
              <a:t>Content goes here (text / image / diagram / video). Make sure all media/graphics fit the column width, for better display results. </a:t>
            </a:r>
          </a:p>
        </p:txBody>
      </p:sp>
      <p:sp>
        <p:nvSpPr>
          <p:cNvPr id="10" name="Text Placeholder 9"/>
          <p:cNvSpPr>
            <a:spLocks noGrp="1"/>
          </p:cNvSpPr>
          <p:nvPr>
            <p:ph type="body" sz="quarter" idx="10" hasCustomPrompt="1"/>
          </p:nvPr>
        </p:nvSpPr>
        <p:spPr>
          <a:xfrm>
            <a:off x="97970" y="854672"/>
            <a:ext cx="11944351" cy="550862"/>
          </a:xfrm>
          <a:prstGeom prst="rect">
            <a:avLst/>
          </a:prstGeom>
          <a:noFill/>
        </p:spPr>
        <p:txBody>
          <a:bodyPr anchor="ctr" anchorCtr="0"/>
          <a:lstStyle>
            <a:lvl1pPr>
              <a:defRPr lang="el-GR" sz="2400" b="0" kern="1200" baseline="0" dirty="0">
                <a:solidFill>
                  <a:schemeClr val="tx1"/>
                </a:solidFill>
                <a:latin typeface="Arial" panose="020B0604020202020204" pitchFamily="34" charset="0"/>
                <a:ea typeface="Open Sans" panose="020B0606030504020204" pitchFamily="34" charset="0"/>
                <a:cs typeface="Arial" panose="020B0604020202020204" pitchFamily="34" charset="0"/>
              </a:defRPr>
            </a:lvl1pPr>
          </a:lstStyle>
          <a:p>
            <a:pPr lvl="0"/>
            <a:r>
              <a:rPr lang="en-US" dirty="0"/>
              <a:t>Subtitle title goes here</a:t>
            </a:r>
            <a:endParaRPr lang="el-GR" dirty="0"/>
          </a:p>
        </p:txBody>
      </p:sp>
    </p:spTree>
    <p:extLst>
      <p:ext uri="{BB962C8B-B14F-4D97-AF65-F5344CB8AC3E}">
        <p14:creationId xmlns:p14="http://schemas.microsoft.com/office/powerpoint/2010/main" val="1536706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Title Slide">
    <p:bg>
      <p:bgPr>
        <a:solidFill>
          <a:srgbClr val="FFFFFF"/>
        </a:solidFill>
        <a:effectLst/>
      </p:bgPr>
    </p:bg>
    <p:spTree>
      <p:nvGrpSpPr>
        <p:cNvPr id="1" name=""/>
        <p:cNvGrpSpPr/>
        <p:nvPr/>
      </p:nvGrpSpPr>
      <p:grpSpPr>
        <a:xfrm>
          <a:off x="0" y="0"/>
          <a:ext cx="0" cy="0"/>
          <a:chOff x="0" y="0"/>
          <a:chExt cx="0" cy="0"/>
        </a:xfrm>
      </p:grpSpPr>
      <p:sp>
        <p:nvSpPr>
          <p:cNvPr id="18" name="Rectangle 17"/>
          <p:cNvSpPr/>
          <p:nvPr userDrawn="1"/>
        </p:nvSpPr>
        <p:spPr>
          <a:xfrm>
            <a:off x="1" y="2184266"/>
            <a:ext cx="310895" cy="13311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userDrawn="1"/>
        </p:nvSpPr>
        <p:spPr>
          <a:xfrm>
            <a:off x="2385759" y="6214024"/>
            <a:ext cx="9495344" cy="646331"/>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kern="1200" dirty="0">
                <a:solidFill>
                  <a:schemeClr val="tx1"/>
                </a:solidFill>
                <a:effectLst/>
                <a:latin typeface="+mn-lt"/>
                <a:ea typeface="+mn-ea"/>
                <a:cs typeface="+mn-cs"/>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 </a:t>
            </a:r>
            <a:r>
              <a:rPr lang="en-US" sz="900" kern="1200" dirty="0">
                <a:solidFill>
                  <a:schemeClr val="tx1"/>
                </a:solidFill>
                <a:effectLst/>
                <a:latin typeface="+mn-lt"/>
                <a:ea typeface="+mn-ea"/>
                <a:cs typeface="+mn-cs"/>
              </a:rPr>
              <a:t>Project Number: </a:t>
            </a:r>
            <a:r>
              <a:rPr lang="en-CY" sz="900" dirty="0"/>
              <a:t>101195789</a:t>
            </a:r>
            <a:r>
              <a:rPr lang="en-CY" sz="900" kern="1200" dirty="0">
                <a:solidFill>
                  <a:schemeClr val="tx1"/>
                </a:solidFill>
                <a:effectLst/>
                <a:latin typeface="+mn-lt"/>
                <a:ea typeface="+mn-ea"/>
                <a:cs typeface="+mn-cs"/>
              </a:rPr>
              <a:t> — ERASMUS-EDU-2024-POL-EXP-DIGITAL</a:t>
            </a:r>
          </a:p>
          <a:p>
            <a:r>
              <a:rPr lang="en-CY" sz="900" kern="1200" dirty="0">
                <a:solidFill>
                  <a:schemeClr val="tx1"/>
                </a:solidFill>
                <a:effectLst/>
                <a:latin typeface="+mn-lt"/>
                <a:ea typeface="+mn-ea"/>
                <a:cs typeface="+mn-cs"/>
              </a:rPr>
              <a:t> </a:t>
            </a:r>
          </a:p>
          <a:p>
            <a:r>
              <a:rPr lang="en-US" sz="900" kern="1200" dirty="0">
                <a:solidFill>
                  <a:schemeClr val="tx1"/>
                </a:solidFill>
                <a:effectLst/>
                <a:latin typeface="+mn-lt"/>
                <a:ea typeface="+mn-ea"/>
                <a:cs typeface="+mn-cs"/>
              </a:rPr>
              <a:t> </a:t>
            </a:r>
            <a:endParaRPr lang="en-CY" sz="900" kern="1200" dirty="0">
              <a:solidFill>
                <a:schemeClr val="tx1"/>
              </a:solidFill>
              <a:effectLst/>
              <a:latin typeface="+mn-lt"/>
              <a:ea typeface="+mn-ea"/>
              <a:cs typeface="+mn-cs"/>
            </a:endParaRPr>
          </a:p>
        </p:txBody>
      </p:sp>
      <p:sp>
        <p:nvSpPr>
          <p:cNvPr id="14" name="Title 1"/>
          <p:cNvSpPr>
            <a:spLocks noGrp="1"/>
          </p:cNvSpPr>
          <p:nvPr>
            <p:ph type="ctrTitle" hasCustomPrompt="1"/>
          </p:nvPr>
        </p:nvSpPr>
        <p:spPr>
          <a:xfrm>
            <a:off x="374726" y="2184268"/>
            <a:ext cx="6914821" cy="1334065"/>
          </a:xfrm>
          <a:prstGeom prst="rect">
            <a:avLst/>
          </a:prstGeom>
          <a:noFill/>
        </p:spPr>
        <p:txBody>
          <a:bodyPr anchor="ctr">
            <a:normAutofit/>
          </a:bodyPr>
          <a:lstStyle>
            <a:lvl1pPr algn="l">
              <a:defRPr sz="2000" b="1">
                <a:solidFill>
                  <a:schemeClr val="tx1"/>
                </a:solidFill>
                <a:latin typeface="Arial" panose="020B0604020202020204" pitchFamily="34" charset="0"/>
                <a:ea typeface="Roboto Slab Black" pitchFamily="2" charset="0"/>
                <a:cs typeface="Arial" panose="020B0604020202020204" pitchFamily="34" charset="0"/>
              </a:defRPr>
            </a:lvl1pPr>
          </a:lstStyle>
          <a:p>
            <a:r>
              <a:rPr lang="en-US" dirty="0"/>
              <a:t>Presentation title here</a:t>
            </a:r>
            <a:endParaRPr lang="el-GR" dirty="0"/>
          </a:p>
        </p:txBody>
      </p:sp>
      <p:sp>
        <p:nvSpPr>
          <p:cNvPr id="15" name="Subtitle 2"/>
          <p:cNvSpPr>
            <a:spLocks noGrp="1"/>
          </p:cNvSpPr>
          <p:nvPr>
            <p:ph type="subTitle" idx="1" hasCustomPrompt="1"/>
          </p:nvPr>
        </p:nvSpPr>
        <p:spPr>
          <a:xfrm>
            <a:off x="401324" y="3651830"/>
            <a:ext cx="6893057" cy="1292830"/>
          </a:xfrm>
          <a:prstGeom prst="rect">
            <a:avLst/>
          </a:prstGeom>
          <a:noFill/>
        </p:spPr>
        <p:txBody>
          <a:bodyPr anchor="ctr">
            <a:normAutofit/>
          </a:bodyPr>
          <a:lstStyle>
            <a:lvl1pPr marL="0" indent="0" algn="l">
              <a:buNone/>
              <a:defRPr sz="1600" b="0" i="1" baseline="0">
                <a:solidFill>
                  <a:schemeClr val="tx1"/>
                </a:solidFill>
                <a:latin typeface="Arial" panose="020B0604020202020204" pitchFamily="34" charset="0"/>
                <a:cs typeface="Arial" panose="020B0604020202020204" pitchFamily="34" charset="0"/>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dirty="0"/>
              <a:t>Subtitle goes here</a:t>
            </a:r>
            <a:endParaRPr lang="el-GR" dirty="0"/>
          </a:p>
        </p:txBody>
      </p:sp>
      <p:sp>
        <p:nvSpPr>
          <p:cNvPr id="17" name="Rectangle 16"/>
          <p:cNvSpPr/>
          <p:nvPr userDrawn="1"/>
        </p:nvSpPr>
        <p:spPr>
          <a:xfrm rot="5400000" flipV="1">
            <a:off x="-507419" y="4140073"/>
            <a:ext cx="1331189" cy="3163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3D828EC0-BF20-49B3-A8DE-833F728958E9}"/>
              </a:ext>
            </a:extLst>
          </p:cNvPr>
          <p:cNvPicPr>
            <a:picLocks noChangeAspect="1"/>
          </p:cNvPicPr>
          <p:nvPr userDrawn="1"/>
        </p:nvPicPr>
        <p:blipFill>
          <a:blip r:embed="rId2"/>
          <a:stretch>
            <a:fillRect/>
          </a:stretch>
        </p:blipFill>
        <p:spPr>
          <a:xfrm>
            <a:off x="310897" y="6212262"/>
            <a:ext cx="1886787" cy="401872"/>
          </a:xfrm>
          <a:prstGeom prst="rect">
            <a:avLst/>
          </a:prstGeom>
        </p:spPr>
      </p:pic>
      <p:pic>
        <p:nvPicPr>
          <p:cNvPr id="3" name="Picture 2">
            <a:extLst>
              <a:ext uri="{FF2B5EF4-FFF2-40B4-BE49-F238E27FC236}">
                <a16:creationId xmlns:a16="http://schemas.microsoft.com/office/drawing/2014/main" id="{E4C88B47-D9EB-2A74-FD98-E0F9D2929A57}"/>
              </a:ext>
            </a:extLst>
          </p:cNvPr>
          <p:cNvPicPr>
            <a:picLocks noChangeAspect="1"/>
          </p:cNvPicPr>
          <p:nvPr userDrawn="1"/>
        </p:nvPicPr>
        <p:blipFill>
          <a:blip r:embed="rId3"/>
          <a:stretch>
            <a:fillRect/>
          </a:stretch>
        </p:blipFill>
        <p:spPr>
          <a:xfrm>
            <a:off x="370844" y="332656"/>
            <a:ext cx="1742451" cy="1164495"/>
          </a:xfrm>
          <a:prstGeom prst="rect">
            <a:avLst/>
          </a:prstGeom>
        </p:spPr>
      </p:pic>
      <p:pic>
        <p:nvPicPr>
          <p:cNvPr id="5" name="Picture 4">
            <a:extLst>
              <a:ext uri="{FF2B5EF4-FFF2-40B4-BE49-F238E27FC236}">
                <a16:creationId xmlns:a16="http://schemas.microsoft.com/office/drawing/2014/main" id="{B651AE0A-A680-5D95-6DAA-04F6E821A251}"/>
              </a:ext>
            </a:extLst>
          </p:cNvPr>
          <p:cNvPicPr>
            <a:picLocks noChangeAspect="1"/>
          </p:cNvPicPr>
          <p:nvPr userDrawn="1"/>
        </p:nvPicPr>
        <p:blipFill>
          <a:blip r:embed="rId4"/>
          <a:stretch>
            <a:fillRect/>
          </a:stretch>
        </p:blipFill>
        <p:spPr>
          <a:xfrm>
            <a:off x="6889674" y="1995192"/>
            <a:ext cx="4927600" cy="4000500"/>
          </a:xfrm>
          <a:prstGeom prst="rect">
            <a:avLst/>
          </a:prstGeom>
        </p:spPr>
      </p:pic>
    </p:spTree>
    <p:extLst>
      <p:ext uri="{BB962C8B-B14F-4D97-AF65-F5344CB8AC3E}">
        <p14:creationId xmlns:p14="http://schemas.microsoft.com/office/powerpoint/2010/main" val="1358018082"/>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itle Slide">
    <p:bg>
      <p:bgPr>
        <a:solidFill>
          <a:srgbClr val="FFFFFF"/>
        </a:solidFill>
        <a:effectLst/>
      </p:bgPr>
    </p:bg>
    <p:spTree>
      <p:nvGrpSpPr>
        <p:cNvPr id="1" name=""/>
        <p:cNvGrpSpPr/>
        <p:nvPr/>
      </p:nvGrpSpPr>
      <p:grpSpPr>
        <a:xfrm>
          <a:off x="0" y="0"/>
          <a:ext cx="0" cy="0"/>
          <a:chOff x="0" y="0"/>
          <a:chExt cx="0" cy="0"/>
        </a:xfrm>
      </p:grpSpPr>
      <p:sp>
        <p:nvSpPr>
          <p:cNvPr id="18" name="Rectangle 17"/>
          <p:cNvSpPr/>
          <p:nvPr userDrawn="1"/>
        </p:nvSpPr>
        <p:spPr>
          <a:xfrm>
            <a:off x="1" y="2184266"/>
            <a:ext cx="310895" cy="13311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userDrawn="1"/>
        </p:nvSpPr>
        <p:spPr>
          <a:xfrm>
            <a:off x="2385759" y="6214024"/>
            <a:ext cx="9495344" cy="646331"/>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kern="1200" dirty="0">
                <a:solidFill>
                  <a:schemeClr val="tx1"/>
                </a:solidFill>
                <a:effectLst/>
                <a:latin typeface="+mn-lt"/>
                <a:ea typeface="+mn-ea"/>
                <a:cs typeface="+mn-cs"/>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 </a:t>
            </a:r>
            <a:r>
              <a:rPr lang="en-US" sz="900" kern="1200" dirty="0">
                <a:solidFill>
                  <a:schemeClr val="tx1"/>
                </a:solidFill>
                <a:effectLst/>
                <a:latin typeface="+mn-lt"/>
                <a:ea typeface="+mn-ea"/>
                <a:cs typeface="+mn-cs"/>
              </a:rPr>
              <a:t>Project Number: </a:t>
            </a:r>
            <a:r>
              <a:rPr lang="en-CY" sz="900" dirty="0"/>
              <a:t>101195789</a:t>
            </a:r>
            <a:r>
              <a:rPr lang="en-CY" sz="900" kern="1200" dirty="0">
                <a:solidFill>
                  <a:schemeClr val="tx1"/>
                </a:solidFill>
                <a:effectLst/>
                <a:latin typeface="+mn-lt"/>
                <a:ea typeface="+mn-ea"/>
                <a:cs typeface="+mn-cs"/>
              </a:rPr>
              <a:t> — ERASMUS-EDU-2024-POL-EXP-DIGITAL</a:t>
            </a:r>
          </a:p>
          <a:p>
            <a:r>
              <a:rPr lang="en-CY" sz="900" kern="1200" dirty="0">
                <a:solidFill>
                  <a:schemeClr val="tx1"/>
                </a:solidFill>
                <a:effectLst/>
                <a:latin typeface="+mn-lt"/>
                <a:ea typeface="+mn-ea"/>
                <a:cs typeface="+mn-cs"/>
              </a:rPr>
              <a:t> </a:t>
            </a:r>
          </a:p>
          <a:p>
            <a:r>
              <a:rPr lang="en-US" sz="900" kern="1200" dirty="0">
                <a:solidFill>
                  <a:schemeClr val="tx1"/>
                </a:solidFill>
                <a:effectLst/>
                <a:latin typeface="+mn-lt"/>
                <a:ea typeface="+mn-ea"/>
                <a:cs typeface="+mn-cs"/>
              </a:rPr>
              <a:t> </a:t>
            </a:r>
            <a:endParaRPr lang="en-CY" sz="900" kern="1200" dirty="0">
              <a:solidFill>
                <a:schemeClr val="tx1"/>
              </a:solidFill>
              <a:effectLst/>
              <a:latin typeface="+mn-lt"/>
              <a:ea typeface="+mn-ea"/>
              <a:cs typeface="+mn-cs"/>
            </a:endParaRPr>
          </a:p>
        </p:txBody>
      </p:sp>
      <p:sp>
        <p:nvSpPr>
          <p:cNvPr id="14" name="Title 1"/>
          <p:cNvSpPr>
            <a:spLocks noGrp="1"/>
          </p:cNvSpPr>
          <p:nvPr>
            <p:ph type="ctrTitle" hasCustomPrompt="1"/>
          </p:nvPr>
        </p:nvSpPr>
        <p:spPr>
          <a:xfrm>
            <a:off x="374726" y="2184268"/>
            <a:ext cx="6914821" cy="1334065"/>
          </a:xfrm>
          <a:prstGeom prst="rect">
            <a:avLst/>
          </a:prstGeom>
          <a:noFill/>
        </p:spPr>
        <p:txBody>
          <a:bodyPr anchor="ctr">
            <a:normAutofit/>
          </a:bodyPr>
          <a:lstStyle>
            <a:lvl1pPr algn="l">
              <a:defRPr sz="2000" b="1">
                <a:solidFill>
                  <a:schemeClr val="tx1"/>
                </a:solidFill>
                <a:latin typeface="Arial" panose="020B0604020202020204" pitchFamily="34" charset="0"/>
                <a:ea typeface="Roboto Slab Black" pitchFamily="2" charset="0"/>
                <a:cs typeface="Arial" panose="020B0604020202020204" pitchFamily="34" charset="0"/>
              </a:defRPr>
            </a:lvl1pPr>
          </a:lstStyle>
          <a:p>
            <a:r>
              <a:rPr lang="en-US" dirty="0"/>
              <a:t>Presentation title here</a:t>
            </a:r>
            <a:endParaRPr lang="el-GR" dirty="0"/>
          </a:p>
        </p:txBody>
      </p:sp>
      <p:sp>
        <p:nvSpPr>
          <p:cNvPr id="15" name="Subtitle 2"/>
          <p:cNvSpPr>
            <a:spLocks noGrp="1"/>
          </p:cNvSpPr>
          <p:nvPr>
            <p:ph type="subTitle" idx="1" hasCustomPrompt="1"/>
          </p:nvPr>
        </p:nvSpPr>
        <p:spPr>
          <a:xfrm>
            <a:off x="401324" y="3651830"/>
            <a:ext cx="6893057" cy="1292830"/>
          </a:xfrm>
          <a:prstGeom prst="rect">
            <a:avLst/>
          </a:prstGeom>
          <a:noFill/>
        </p:spPr>
        <p:txBody>
          <a:bodyPr anchor="ctr">
            <a:normAutofit/>
          </a:bodyPr>
          <a:lstStyle>
            <a:lvl1pPr marL="0" indent="0" algn="l">
              <a:buNone/>
              <a:defRPr sz="1600" b="0" i="1" baseline="0">
                <a:solidFill>
                  <a:schemeClr val="tx1"/>
                </a:solidFill>
                <a:latin typeface="Arial" panose="020B0604020202020204" pitchFamily="34" charset="0"/>
                <a:cs typeface="Arial" panose="020B0604020202020204" pitchFamily="34" charset="0"/>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dirty="0"/>
              <a:t>Subtitle goes here</a:t>
            </a:r>
            <a:endParaRPr lang="el-GR" dirty="0"/>
          </a:p>
        </p:txBody>
      </p:sp>
      <p:sp>
        <p:nvSpPr>
          <p:cNvPr id="17" name="Rectangle 16"/>
          <p:cNvSpPr/>
          <p:nvPr userDrawn="1"/>
        </p:nvSpPr>
        <p:spPr>
          <a:xfrm rot="5400000" flipV="1">
            <a:off x="-507419" y="4140073"/>
            <a:ext cx="1331189" cy="3163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3D828EC0-BF20-49B3-A8DE-833F728958E9}"/>
              </a:ext>
            </a:extLst>
          </p:cNvPr>
          <p:cNvPicPr>
            <a:picLocks noChangeAspect="1"/>
          </p:cNvPicPr>
          <p:nvPr userDrawn="1"/>
        </p:nvPicPr>
        <p:blipFill>
          <a:blip r:embed="rId2"/>
          <a:stretch>
            <a:fillRect/>
          </a:stretch>
        </p:blipFill>
        <p:spPr>
          <a:xfrm>
            <a:off x="310897" y="6212262"/>
            <a:ext cx="1886787" cy="401872"/>
          </a:xfrm>
          <a:prstGeom prst="rect">
            <a:avLst/>
          </a:prstGeom>
        </p:spPr>
      </p:pic>
      <p:pic>
        <p:nvPicPr>
          <p:cNvPr id="3" name="Picture 2">
            <a:extLst>
              <a:ext uri="{FF2B5EF4-FFF2-40B4-BE49-F238E27FC236}">
                <a16:creationId xmlns:a16="http://schemas.microsoft.com/office/drawing/2014/main" id="{E4C88B47-D9EB-2A74-FD98-E0F9D2929A57}"/>
              </a:ext>
            </a:extLst>
          </p:cNvPr>
          <p:cNvPicPr>
            <a:picLocks noChangeAspect="1"/>
          </p:cNvPicPr>
          <p:nvPr userDrawn="1"/>
        </p:nvPicPr>
        <p:blipFill>
          <a:blip r:embed="rId3"/>
          <a:stretch>
            <a:fillRect/>
          </a:stretch>
        </p:blipFill>
        <p:spPr>
          <a:xfrm>
            <a:off x="370844" y="332656"/>
            <a:ext cx="1742451" cy="1164495"/>
          </a:xfrm>
          <a:prstGeom prst="rect">
            <a:avLst/>
          </a:prstGeom>
        </p:spPr>
      </p:pic>
      <p:pic>
        <p:nvPicPr>
          <p:cNvPr id="5" name="Picture 4">
            <a:extLst>
              <a:ext uri="{FF2B5EF4-FFF2-40B4-BE49-F238E27FC236}">
                <a16:creationId xmlns:a16="http://schemas.microsoft.com/office/drawing/2014/main" id="{B651AE0A-A680-5D95-6DAA-04F6E821A251}"/>
              </a:ext>
            </a:extLst>
          </p:cNvPr>
          <p:cNvPicPr>
            <a:picLocks noChangeAspect="1"/>
          </p:cNvPicPr>
          <p:nvPr userDrawn="1"/>
        </p:nvPicPr>
        <p:blipFill>
          <a:blip r:embed="rId4"/>
          <a:stretch>
            <a:fillRect/>
          </a:stretch>
        </p:blipFill>
        <p:spPr>
          <a:xfrm>
            <a:off x="6889674" y="1995192"/>
            <a:ext cx="4927600" cy="4000500"/>
          </a:xfrm>
          <a:prstGeom prst="rect">
            <a:avLst/>
          </a:prstGeom>
        </p:spPr>
      </p:pic>
    </p:spTree>
    <p:extLst>
      <p:ext uri="{BB962C8B-B14F-4D97-AF65-F5344CB8AC3E}">
        <p14:creationId xmlns:p14="http://schemas.microsoft.com/office/powerpoint/2010/main" val="547020309"/>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_Title Slide">
    <p:spTree>
      <p:nvGrpSpPr>
        <p:cNvPr id="1" name=""/>
        <p:cNvGrpSpPr/>
        <p:nvPr/>
      </p:nvGrpSpPr>
      <p:grpSpPr>
        <a:xfrm>
          <a:off x="0" y="0"/>
          <a:ext cx="0" cy="0"/>
          <a:chOff x="0" y="0"/>
          <a:chExt cx="0" cy="0"/>
        </a:xfrm>
      </p:grpSpPr>
      <p:sp>
        <p:nvSpPr>
          <p:cNvPr id="18" name="Rectangle 17"/>
          <p:cNvSpPr/>
          <p:nvPr userDrawn="1"/>
        </p:nvSpPr>
        <p:spPr>
          <a:xfrm>
            <a:off x="1" y="2184266"/>
            <a:ext cx="310895" cy="133118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itle 1"/>
          <p:cNvSpPr>
            <a:spLocks noGrp="1"/>
          </p:cNvSpPr>
          <p:nvPr>
            <p:ph type="ctrTitle" hasCustomPrompt="1"/>
          </p:nvPr>
        </p:nvSpPr>
        <p:spPr>
          <a:xfrm>
            <a:off x="374726" y="2184268"/>
            <a:ext cx="6914821" cy="1334065"/>
          </a:xfrm>
          <a:prstGeom prst="rect">
            <a:avLst/>
          </a:prstGeom>
          <a:noFill/>
        </p:spPr>
        <p:txBody>
          <a:bodyPr anchor="ctr">
            <a:normAutofit/>
          </a:bodyPr>
          <a:lstStyle>
            <a:lvl1pPr algn="l">
              <a:defRPr sz="2000" b="1">
                <a:solidFill>
                  <a:schemeClr val="tx2"/>
                </a:solidFill>
                <a:latin typeface="Arial" panose="020B0604020202020204" pitchFamily="34" charset="0"/>
                <a:ea typeface="Roboto Slab Black" pitchFamily="2" charset="0"/>
                <a:cs typeface="Arial" panose="020B0604020202020204" pitchFamily="34" charset="0"/>
              </a:defRPr>
            </a:lvl1pPr>
          </a:lstStyle>
          <a:p>
            <a:r>
              <a:rPr lang="en-US" dirty="0"/>
              <a:t>Presentation title here</a:t>
            </a:r>
            <a:endParaRPr lang="el-GR" dirty="0"/>
          </a:p>
        </p:txBody>
      </p:sp>
      <p:sp>
        <p:nvSpPr>
          <p:cNvPr id="15" name="Subtitle 2"/>
          <p:cNvSpPr>
            <a:spLocks noGrp="1"/>
          </p:cNvSpPr>
          <p:nvPr>
            <p:ph type="subTitle" idx="1" hasCustomPrompt="1"/>
          </p:nvPr>
        </p:nvSpPr>
        <p:spPr>
          <a:xfrm>
            <a:off x="401324" y="3651830"/>
            <a:ext cx="6893057" cy="1292830"/>
          </a:xfrm>
          <a:prstGeom prst="rect">
            <a:avLst/>
          </a:prstGeom>
          <a:noFill/>
        </p:spPr>
        <p:txBody>
          <a:bodyPr anchor="ctr">
            <a:normAutofit/>
          </a:bodyPr>
          <a:lstStyle>
            <a:lvl1pPr marL="0" indent="0" algn="l">
              <a:buNone/>
              <a:defRPr sz="1600" b="0" i="1" baseline="0">
                <a:solidFill>
                  <a:schemeClr val="tx1"/>
                </a:solidFill>
                <a:latin typeface="Arial" panose="020B0604020202020204" pitchFamily="34" charset="0"/>
                <a:cs typeface="Arial" panose="020B0604020202020204" pitchFamily="34" charset="0"/>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dirty="0"/>
              <a:t>Subtitle goes here</a:t>
            </a:r>
            <a:endParaRPr lang="el-GR" dirty="0"/>
          </a:p>
        </p:txBody>
      </p:sp>
      <p:sp>
        <p:nvSpPr>
          <p:cNvPr id="17" name="Rectangle 16"/>
          <p:cNvSpPr/>
          <p:nvPr userDrawn="1"/>
        </p:nvSpPr>
        <p:spPr>
          <a:xfrm rot="5400000" flipV="1">
            <a:off x="-507419" y="4140073"/>
            <a:ext cx="1331189" cy="3163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BDDCD6EF-8BAC-4952-C0E4-2EF4ACDC3F96}"/>
              </a:ext>
            </a:extLst>
          </p:cNvPr>
          <p:cNvPicPr>
            <a:picLocks noChangeAspect="1"/>
          </p:cNvPicPr>
          <p:nvPr userDrawn="1"/>
        </p:nvPicPr>
        <p:blipFill>
          <a:blip r:embed="rId2"/>
          <a:stretch>
            <a:fillRect/>
          </a:stretch>
        </p:blipFill>
        <p:spPr>
          <a:xfrm>
            <a:off x="310897" y="6212262"/>
            <a:ext cx="1886787" cy="401872"/>
          </a:xfrm>
          <a:prstGeom prst="rect">
            <a:avLst/>
          </a:prstGeom>
        </p:spPr>
      </p:pic>
      <p:pic>
        <p:nvPicPr>
          <p:cNvPr id="2" name="Picture 1">
            <a:extLst>
              <a:ext uri="{FF2B5EF4-FFF2-40B4-BE49-F238E27FC236}">
                <a16:creationId xmlns:a16="http://schemas.microsoft.com/office/drawing/2014/main" id="{80274D63-4B72-B854-B883-35F07AF39E24}"/>
              </a:ext>
            </a:extLst>
          </p:cNvPr>
          <p:cNvPicPr>
            <a:picLocks noChangeAspect="1"/>
          </p:cNvPicPr>
          <p:nvPr userDrawn="1"/>
        </p:nvPicPr>
        <p:blipFill>
          <a:blip r:embed="rId3"/>
          <a:stretch>
            <a:fillRect/>
          </a:stretch>
        </p:blipFill>
        <p:spPr>
          <a:xfrm>
            <a:off x="401324" y="377037"/>
            <a:ext cx="1984435" cy="909936"/>
          </a:xfrm>
          <a:prstGeom prst="rect">
            <a:avLst/>
          </a:prstGeom>
        </p:spPr>
      </p:pic>
      <p:pic>
        <p:nvPicPr>
          <p:cNvPr id="3" name="Picture 2">
            <a:extLst>
              <a:ext uri="{FF2B5EF4-FFF2-40B4-BE49-F238E27FC236}">
                <a16:creationId xmlns:a16="http://schemas.microsoft.com/office/drawing/2014/main" id="{C669CA67-9A0D-6D23-F5B3-CD3EF82E5624}"/>
              </a:ext>
            </a:extLst>
          </p:cNvPr>
          <p:cNvPicPr>
            <a:picLocks noChangeAspect="1"/>
          </p:cNvPicPr>
          <p:nvPr userDrawn="1"/>
        </p:nvPicPr>
        <p:blipFill>
          <a:blip r:embed="rId4"/>
          <a:stretch>
            <a:fillRect/>
          </a:stretch>
        </p:blipFill>
        <p:spPr>
          <a:xfrm>
            <a:off x="6096000" y="3515455"/>
            <a:ext cx="5702300" cy="2362200"/>
          </a:xfrm>
          <a:prstGeom prst="rect">
            <a:avLst/>
          </a:prstGeom>
        </p:spPr>
      </p:pic>
      <p:sp>
        <p:nvSpPr>
          <p:cNvPr id="8" name="TextBox 7">
            <a:extLst>
              <a:ext uri="{FF2B5EF4-FFF2-40B4-BE49-F238E27FC236}">
                <a16:creationId xmlns:a16="http://schemas.microsoft.com/office/drawing/2014/main" id="{02D42687-9C05-6640-36C5-A7707DA75F1A}"/>
              </a:ext>
            </a:extLst>
          </p:cNvPr>
          <p:cNvSpPr txBox="1"/>
          <p:nvPr userDrawn="1"/>
        </p:nvSpPr>
        <p:spPr>
          <a:xfrm>
            <a:off x="2385759" y="6214024"/>
            <a:ext cx="9495344" cy="646331"/>
          </a:xfrm>
          <a:prstGeom prst="rect">
            <a:avLst/>
          </a:prstGeom>
          <a:noFill/>
          <a:ln>
            <a:noFill/>
          </a:ln>
        </p:spPr>
        <p:txBody>
          <a:bodyPr wrap="square" rtlCol="0">
            <a:spAutoFit/>
          </a:bodyPr>
          <a:lstStyle/>
          <a:p>
            <a:r>
              <a:rPr lang="en-GB" sz="900" kern="1200" dirty="0">
                <a:solidFill>
                  <a:schemeClr val="tx1"/>
                </a:solidFill>
                <a:effectLst/>
                <a:latin typeface="+mn-lt"/>
                <a:ea typeface="+mn-ea"/>
                <a:cs typeface="+mn-cs"/>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 </a:t>
            </a:r>
            <a:r>
              <a:rPr lang="en-US" sz="900" kern="1200" dirty="0">
                <a:solidFill>
                  <a:schemeClr val="tx1"/>
                </a:solidFill>
                <a:effectLst/>
                <a:latin typeface="+mn-lt"/>
                <a:ea typeface="+mn-ea"/>
                <a:cs typeface="+mn-cs"/>
              </a:rPr>
              <a:t>Project Number: </a:t>
            </a:r>
            <a:r>
              <a:rPr lang="en-CY" sz="900" kern="1200" dirty="0">
                <a:solidFill>
                  <a:schemeClr val="tx1"/>
                </a:solidFill>
                <a:effectLst/>
                <a:latin typeface="+mn-lt"/>
                <a:ea typeface="+mn-ea"/>
                <a:cs typeface="+mn-cs"/>
              </a:rPr>
              <a:t>01195789 — ERASMUS-EDU-2024-POL-EXP-DIGITAL</a:t>
            </a:r>
          </a:p>
          <a:p>
            <a:r>
              <a:rPr lang="en-CY" sz="900" kern="1200" dirty="0">
                <a:solidFill>
                  <a:schemeClr val="tx1"/>
                </a:solidFill>
                <a:effectLst/>
                <a:latin typeface="+mn-lt"/>
                <a:ea typeface="+mn-ea"/>
                <a:cs typeface="+mn-cs"/>
              </a:rPr>
              <a:t> </a:t>
            </a:r>
          </a:p>
          <a:p>
            <a:r>
              <a:rPr lang="en-US" sz="900" kern="1200" dirty="0">
                <a:solidFill>
                  <a:schemeClr val="tx1"/>
                </a:solidFill>
                <a:effectLst/>
                <a:latin typeface="+mn-lt"/>
                <a:ea typeface="+mn-ea"/>
                <a:cs typeface="+mn-cs"/>
              </a:rPr>
              <a:t> </a:t>
            </a:r>
            <a:endParaRPr lang="en-CY" sz="9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294458152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5" name="Title 1"/>
          <p:cNvSpPr>
            <a:spLocks noGrp="1"/>
          </p:cNvSpPr>
          <p:nvPr>
            <p:ph type="ctrTitle" hasCustomPrompt="1"/>
          </p:nvPr>
        </p:nvSpPr>
        <p:spPr>
          <a:xfrm>
            <a:off x="2179865" y="2937536"/>
            <a:ext cx="7832271" cy="1600197"/>
          </a:xfrm>
          <a:prstGeom prst="rect">
            <a:avLst/>
          </a:prstGeom>
          <a:ln>
            <a:noFill/>
          </a:ln>
        </p:spPr>
        <p:txBody>
          <a:bodyPr anchor="ctr">
            <a:normAutofit/>
          </a:bodyPr>
          <a:lstStyle>
            <a:lvl1pPr algn="ctr">
              <a:defRPr sz="2000" b="0">
                <a:solidFill>
                  <a:schemeClr val="accent2"/>
                </a:solidFill>
                <a:latin typeface="Arial" panose="020B0604020202020204" pitchFamily="34" charset="0"/>
                <a:ea typeface="Roboto Slab Black" pitchFamily="2" charset="0"/>
                <a:cs typeface="Arial" panose="020B0604020202020204" pitchFamily="34" charset="0"/>
              </a:defRPr>
            </a:lvl1pPr>
          </a:lstStyle>
          <a:p>
            <a:r>
              <a:rPr lang="en-US" dirty="0"/>
              <a:t>End Slide</a:t>
            </a:r>
            <a:endParaRPr lang="el-GR" dirty="0"/>
          </a:p>
        </p:txBody>
      </p:sp>
      <p:sp>
        <p:nvSpPr>
          <p:cNvPr id="10" name="Rectangle 9"/>
          <p:cNvSpPr/>
          <p:nvPr userDrawn="1"/>
        </p:nvSpPr>
        <p:spPr>
          <a:xfrm rot="10800000" flipV="1">
            <a:off x="2172707" y="2913643"/>
            <a:ext cx="7839428" cy="4571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CEFD929F-6A11-03BE-03E5-1B1D514FCDCC}"/>
              </a:ext>
            </a:extLst>
          </p:cNvPr>
          <p:cNvPicPr>
            <a:picLocks noChangeAspect="1"/>
          </p:cNvPicPr>
          <p:nvPr userDrawn="1"/>
        </p:nvPicPr>
        <p:blipFill>
          <a:blip r:embed="rId2"/>
          <a:stretch>
            <a:fillRect/>
          </a:stretch>
        </p:blipFill>
        <p:spPr>
          <a:xfrm>
            <a:off x="310897" y="6212262"/>
            <a:ext cx="1886787" cy="401872"/>
          </a:xfrm>
          <a:prstGeom prst="rect">
            <a:avLst/>
          </a:prstGeom>
        </p:spPr>
      </p:pic>
      <p:sp>
        <p:nvSpPr>
          <p:cNvPr id="4" name="TextBox 3">
            <a:extLst>
              <a:ext uri="{FF2B5EF4-FFF2-40B4-BE49-F238E27FC236}">
                <a16:creationId xmlns:a16="http://schemas.microsoft.com/office/drawing/2014/main" id="{893DCE6B-95B9-D86F-C1B6-0D8DE85F154D}"/>
              </a:ext>
            </a:extLst>
          </p:cNvPr>
          <p:cNvSpPr txBox="1"/>
          <p:nvPr userDrawn="1"/>
        </p:nvSpPr>
        <p:spPr>
          <a:xfrm>
            <a:off x="2385759" y="6214024"/>
            <a:ext cx="9495344" cy="646331"/>
          </a:xfrm>
          <a:prstGeom prst="rect">
            <a:avLst/>
          </a:prstGeom>
          <a:noFill/>
          <a:ln>
            <a:noFill/>
          </a:ln>
        </p:spPr>
        <p:txBody>
          <a:bodyPr wrap="square" rtlCol="0">
            <a:spAutoFit/>
          </a:bodyPr>
          <a:lstStyle/>
          <a:p>
            <a:r>
              <a:rPr lang="en-GB" sz="900" kern="1200" dirty="0">
                <a:solidFill>
                  <a:schemeClr val="tx1"/>
                </a:solidFill>
                <a:effectLst/>
                <a:latin typeface="+mn-lt"/>
                <a:ea typeface="+mn-ea"/>
                <a:cs typeface="+mn-cs"/>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 </a:t>
            </a:r>
            <a:r>
              <a:rPr lang="en-US" sz="900" kern="1200" dirty="0">
                <a:solidFill>
                  <a:schemeClr val="tx1"/>
                </a:solidFill>
                <a:effectLst/>
                <a:latin typeface="+mn-lt"/>
                <a:ea typeface="+mn-ea"/>
                <a:cs typeface="+mn-cs"/>
              </a:rPr>
              <a:t>Project Number: </a:t>
            </a:r>
            <a:r>
              <a:rPr lang="en-CY" sz="900" kern="1200" dirty="0">
                <a:solidFill>
                  <a:schemeClr val="tx1"/>
                </a:solidFill>
                <a:effectLst/>
                <a:latin typeface="+mn-lt"/>
                <a:ea typeface="+mn-ea"/>
                <a:cs typeface="+mn-cs"/>
              </a:rPr>
              <a:t>01195789 — ERASMUS-EDU-2024-POL-EXP-DIGITAL</a:t>
            </a:r>
          </a:p>
          <a:p>
            <a:r>
              <a:rPr lang="en-CY" sz="900" kern="1200" dirty="0">
                <a:solidFill>
                  <a:schemeClr val="tx1"/>
                </a:solidFill>
                <a:effectLst/>
                <a:latin typeface="+mn-lt"/>
                <a:ea typeface="+mn-ea"/>
                <a:cs typeface="+mn-cs"/>
              </a:rPr>
              <a:t> </a:t>
            </a:r>
          </a:p>
          <a:p>
            <a:r>
              <a:rPr lang="en-US" sz="900" kern="1200" dirty="0">
                <a:solidFill>
                  <a:schemeClr val="tx1"/>
                </a:solidFill>
                <a:effectLst/>
                <a:latin typeface="+mn-lt"/>
                <a:ea typeface="+mn-ea"/>
                <a:cs typeface="+mn-cs"/>
              </a:rPr>
              <a:t> </a:t>
            </a:r>
            <a:endParaRPr lang="en-CY" sz="9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1848226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5_Title Slide">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EFD929F-6A11-03BE-03E5-1B1D514FCDCC}"/>
              </a:ext>
            </a:extLst>
          </p:cNvPr>
          <p:cNvPicPr>
            <a:picLocks noChangeAspect="1"/>
          </p:cNvPicPr>
          <p:nvPr userDrawn="1"/>
        </p:nvPicPr>
        <p:blipFill>
          <a:blip r:embed="rId2"/>
          <a:stretch>
            <a:fillRect/>
          </a:stretch>
        </p:blipFill>
        <p:spPr>
          <a:xfrm>
            <a:off x="310897" y="6212262"/>
            <a:ext cx="1886787" cy="401872"/>
          </a:xfrm>
          <a:prstGeom prst="rect">
            <a:avLst/>
          </a:prstGeom>
        </p:spPr>
      </p:pic>
      <p:sp>
        <p:nvSpPr>
          <p:cNvPr id="4" name="TextBox 3">
            <a:extLst>
              <a:ext uri="{FF2B5EF4-FFF2-40B4-BE49-F238E27FC236}">
                <a16:creationId xmlns:a16="http://schemas.microsoft.com/office/drawing/2014/main" id="{893DCE6B-95B9-D86F-C1B6-0D8DE85F154D}"/>
              </a:ext>
            </a:extLst>
          </p:cNvPr>
          <p:cNvSpPr txBox="1"/>
          <p:nvPr userDrawn="1"/>
        </p:nvSpPr>
        <p:spPr>
          <a:xfrm>
            <a:off x="2385759" y="6214024"/>
            <a:ext cx="9495344" cy="646331"/>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kern="1200" dirty="0">
                <a:solidFill>
                  <a:schemeClr val="tx1"/>
                </a:solidFill>
                <a:effectLst/>
                <a:latin typeface="+mn-lt"/>
                <a:ea typeface="+mn-ea"/>
                <a:cs typeface="+mn-cs"/>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 </a:t>
            </a:r>
            <a:r>
              <a:rPr lang="en-US" sz="900" kern="1200" dirty="0">
                <a:solidFill>
                  <a:schemeClr val="tx1"/>
                </a:solidFill>
                <a:effectLst/>
                <a:latin typeface="+mn-lt"/>
                <a:ea typeface="+mn-ea"/>
                <a:cs typeface="+mn-cs"/>
              </a:rPr>
              <a:t>Project Number: </a:t>
            </a:r>
            <a:r>
              <a:rPr lang="en-CY" sz="900" dirty="0"/>
              <a:t>101195789</a:t>
            </a:r>
            <a:r>
              <a:rPr lang="en-CY" sz="900" kern="1200" dirty="0">
                <a:solidFill>
                  <a:schemeClr val="tx1"/>
                </a:solidFill>
                <a:effectLst/>
                <a:latin typeface="+mn-lt"/>
                <a:ea typeface="+mn-ea"/>
                <a:cs typeface="+mn-cs"/>
              </a:rPr>
              <a:t> — ERASMUS-EDU-2024-POL-EXP-DIGITAL</a:t>
            </a:r>
          </a:p>
          <a:p>
            <a:r>
              <a:rPr lang="en-CY" sz="900" kern="1200" dirty="0">
                <a:solidFill>
                  <a:schemeClr val="tx1"/>
                </a:solidFill>
                <a:effectLst/>
                <a:latin typeface="+mn-lt"/>
                <a:ea typeface="+mn-ea"/>
                <a:cs typeface="+mn-cs"/>
              </a:rPr>
              <a:t> </a:t>
            </a:r>
          </a:p>
          <a:p>
            <a:r>
              <a:rPr lang="en-US" sz="900" kern="1200" dirty="0">
                <a:solidFill>
                  <a:schemeClr val="tx1"/>
                </a:solidFill>
                <a:effectLst/>
                <a:latin typeface="+mn-lt"/>
                <a:ea typeface="+mn-ea"/>
                <a:cs typeface="+mn-cs"/>
              </a:rPr>
              <a:t> </a:t>
            </a:r>
            <a:endParaRPr lang="en-CY" sz="900" kern="1200" dirty="0">
              <a:solidFill>
                <a:schemeClr val="tx1"/>
              </a:solidFill>
              <a:effectLst/>
              <a:latin typeface="+mn-lt"/>
              <a:ea typeface="+mn-ea"/>
              <a:cs typeface="+mn-cs"/>
            </a:endParaRPr>
          </a:p>
        </p:txBody>
      </p:sp>
      <p:pic>
        <p:nvPicPr>
          <p:cNvPr id="6" name="Picture 5">
            <a:extLst>
              <a:ext uri="{FF2B5EF4-FFF2-40B4-BE49-F238E27FC236}">
                <a16:creationId xmlns:a16="http://schemas.microsoft.com/office/drawing/2014/main" id="{79EA4C69-9DDB-9F9F-8E98-4BCA8ED06E62}"/>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317750" y="1447800"/>
            <a:ext cx="7556500" cy="3962400"/>
          </a:xfrm>
          <a:prstGeom prst="rect">
            <a:avLst/>
          </a:prstGeom>
        </p:spPr>
      </p:pic>
      <p:sp>
        <p:nvSpPr>
          <p:cNvPr id="7" name="Subtitle 2">
            <a:extLst>
              <a:ext uri="{FF2B5EF4-FFF2-40B4-BE49-F238E27FC236}">
                <a16:creationId xmlns:a16="http://schemas.microsoft.com/office/drawing/2014/main" id="{90C4B96E-428F-61C9-6E62-394451C1F93E}"/>
              </a:ext>
            </a:extLst>
          </p:cNvPr>
          <p:cNvSpPr>
            <a:spLocks noGrp="1"/>
          </p:cNvSpPr>
          <p:nvPr>
            <p:ph type="subTitle" idx="1" hasCustomPrompt="1"/>
          </p:nvPr>
        </p:nvSpPr>
        <p:spPr>
          <a:xfrm>
            <a:off x="401324" y="3001590"/>
            <a:ext cx="6893057" cy="1292830"/>
          </a:xfrm>
          <a:prstGeom prst="rect">
            <a:avLst/>
          </a:prstGeom>
          <a:noFill/>
        </p:spPr>
        <p:txBody>
          <a:bodyPr anchor="ctr">
            <a:normAutofit/>
          </a:bodyPr>
          <a:lstStyle>
            <a:lvl1pPr marL="0" indent="0" algn="l">
              <a:buNone/>
              <a:defRPr sz="1600" b="0" i="1" baseline="0">
                <a:solidFill>
                  <a:schemeClr val="tx1"/>
                </a:solidFill>
                <a:latin typeface="Arial" panose="020B0604020202020204" pitchFamily="34" charset="0"/>
                <a:cs typeface="Arial" panose="020B0604020202020204" pitchFamily="34" charset="0"/>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dirty="0"/>
              <a:t>Project Partners:</a:t>
            </a:r>
            <a:endParaRPr lang="el-GR" dirty="0"/>
          </a:p>
        </p:txBody>
      </p:sp>
    </p:spTree>
    <p:extLst>
      <p:ext uri="{BB962C8B-B14F-4D97-AF65-F5344CB8AC3E}">
        <p14:creationId xmlns:p14="http://schemas.microsoft.com/office/powerpoint/2010/main" val="56548682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2">
            <a:alpha val="0"/>
          </a:schemeClr>
        </a:solidFill>
        <a:effectLst/>
      </p:bgPr>
    </p:bg>
    <p:spTree>
      <p:nvGrpSpPr>
        <p:cNvPr id="1" name=""/>
        <p:cNvGrpSpPr/>
        <p:nvPr/>
      </p:nvGrpSpPr>
      <p:grpSpPr>
        <a:xfrm>
          <a:off x="0" y="0"/>
          <a:ext cx="0" cy="0"/>
          <a:chOff x="0" y="0"/>
          <a:chExt cx="0" cy="0"/>
        </a:xfrm>
      </p:grpSpPr>
      <p:sp>
        <p:nvSpPr>
          <p:cNvPr id="2" name="Rectangle 1"/>
          <p:cNvSpPr/>
          <p:nvPr userDrawn="1"/>
        </p:nvSpPr>
        <p:spPr>
          <a:xfrm>
            <a:off x="0" y="0"/>
            <a:ext cx="12192000" cy="797521"/>
          </a:xfrm>
          <a:prstGeom prst="rect">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latin typeface="Open Sans" panose="020B0606030504020204" pitchFamily="34" charset="0"/>
              <a:ea typeface="Open Sans" panose="020B0606030504020204" pitchFamily="34" charset="0"/>
              <a:cs typeface="Open Sans" panose="020B0606030504020204" pitchFamily="34" charset="0"/>
            </a:endParaRPr>
          </a:p>
        </p:txBody>
      </p:sp>
      <p:sp>
        <p:nvSpPr>
          <p:cNvPr id="8" name="Title Placeholder 7"/>
          <p:cNvSpPr>
            <a:spLocks noGrp="1"/>
          </p:cNvSpPr>
          <p:nvPr>
            <p:ph type="title"/>
          </p:nvPr>
        </p:nvSpPr>
        <p:spPr>
          <a:xfrm>
            <a:off x="97970" y="81642"/>
            <a:ext cx="11944351" cy="715879"/>
          </a:xfrm>
          <a:prstGeom prst="rect">
            <a:avLst/>
          </a:prstGeom>
        </p:spPr>
        <p:txBody>
          <a:bodyPr vert="horz" lIns="54000" tIns="54000" rIns="54000" bIns="54000" rtlCol="0" anchor="ctr">
            <a:noAutofit/>
          </a:bodyPr>
          <a:lstStyle/>
          <a:p>
            <a:r>
              <a:rPr lang="en-US" dirty="0"/>
              <a:t>Slide title goes here</a:t>
            </a:r>
            <a:endParaRPr lang="el-GR" dirty="0"/>
          </a:p>
        </p:txBody>
      </p:sp>
    </p:spTree>
    <p:extLst>
      <p:ext uri="{BB962C8B-B14F-4D97-AF65-F5344CB8AC3E}">
        <p14:creationId xmlns:p14="http://schemas.microsoft.com/office/powerpoint/2010/main" val="1960187723"/>
      </p:ext>
    </p:extLst>
  </p:cSld>
  <p:clrMap bg1="lt1" tx1="dk1" bg2="lt2" tx2="dk2" accent1="accent1" accent2="accent2" accent3="accent3" accent4="accent4" accent5="accent5" accent6="accent6" hlink="hlink" folHlink="folHlink"/>
  <p:sldLayoutIdLst>
    <p:sldLayoutId id="2147483672" r:id="rId1"/>
    <p:sldLayoutId id="2147483669" r:id="rId2"/>
    <p:sldLayoutId id="2147483671" r:id="rId3"/>
    <p:sldLayoutId id="2147483651" r:id="rId4"/>
    <p:sldLayoutId id="2147483691" r:id="rId5"/>
  </p:sldLayoutIdLst>
  <p:txStyles>
    <p:titleStyle>
      <a:lvl1pPr algn="l" defTabSz="914377" rtl="0" eaLnBrk="1" latinLnBrk="0" hangingPunct="1">
        <a:lnSpc>
          <a:spcPct val="90000"/>
        </a:lnSpc>
        <a:spcBef>
          <a:spcPct val="0"/>
        </a:spcBef>
        <a:buNone/>
        <a:defRPr sz="3800" kern="1200">
          <a:solidFill>
            <a:schemeClr val="tx2"/>
          </a:solidFill>
          <a:latin typeface="Arial" panose="020B0604020202020204" pitchFamily="34" charset="0"/>
          <a:ea typeface="Open Sans" panose="020B0606030504020204" pitchFamily="34" charset="0"/>
          <a:cs typeface="Arial" panose="020B0604020202020204" pitchFamily="34" charset="0"/>
        </a:defRPr>
      </a:lvl1pPr>
    </p:titleStyle>
    <p:bodyStyle>
      <a:lvl1pPr marL="0" indent="0" algn="just" defTabSz="914377" rtl="0" eaLnBrk="1" latinLnBrk="0" hangingPunct="1">
        <a:lnSpc>
          <a:spcPct val="90000"/>
        </a:lnSpc>
        <a:spcBef>
          <a:spcPts val="1000"/>
        </a:spcBef>
        <a:buFont typeface="Arial" panose="020B0604020202020204" pitchFamily="34" charset="0"/>
        <a:buNone/>
        <a:defRPr sz="2200" kern="1200">
          <a:solidFill>
            <a:schemeClr val="bg2"/>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alpha val="50000"/>
          </a:srgbClr>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69144641"/>
      </p:ext>
    </p:extLst>
  </p:cSld>
  <p:clrMap bg1="lt1" tx1="dk1" bg2="lt2" tx2="dk2" accent1="accent1" accent2="accent2" accent3="accent3" accent4="accent4" accent5="accent5" accent6="accent6" hlink="hlink" folHlink="folHlink"/>
  <p:sldLayoutIdLst>
    <p:sldLayoutId id="2147483649" r:id="rId1"/>
    <p:sldLayoutId id="2147483689" r:id="rId2"/>
    <p:sldLayoutId id="2147483687" r:id="rId3"/>
    <p:sldLayoutId id="2147483690" r:id="rId4"/>
    <p:sldLayoutId id="2147483688" r:id="rId5"/>
  </p:sldLayoutIdLst>
  <p:txStyles>
    <p:titleStyle>
      <a:lvl1pPr algn="l" defTabSz="914377"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B90EA3-B5A9-B1E8-C2DF-9EE276BBF240}"/>
              </a:ext>
            </a:extLst>
          </p:cNvPr>
          <p:cNvSpPr>
            <a:spLocks noGrp="1"/>
          </p:cNvSpPr>
          <p:nvPr>
            <p:ph type="ctrTitle"/>
          </p:nvPr>
        </p:nvSpPr>
        <p:spPr/>
        <p:txBody>
          <a:bodyPr>
            <a:normAutofit/>
          </a:bodyPr>
          <a:lstStyle/>
          <a:p>
            <a:r>
              <a:rPr lang="en-US" sz="2400" dirty="0"/>
              <a:t>WP3 – Training Material for Students</a:t>
            </a:r>
            <a:br>
              <a:rPr lang="en-US" sz="1800" dirty="0"/>
            </a:br>
            <a:r>
              <a:rPr lang="en-US" sz="1800" dirty="0"/>
              <a:t> </a:t>
            </a:r>
            <a:br>
              <a:rPr lang="en-US" sz="1800" dirty="0"/>
            </a:br>
            <a:endParaRPr lang="en-CY" sz="1800" dirty="0"/>
          </a:p>
        </p:txBody>
      </p:sp>
      <p:sp>
        <p:nvSpPr>
          <p:cNvPr id="3" name="Subtitle 2">
            <a:extLst>
              <a:ext uri="{FF2B5EF4-FFF2-40B4-BE49-F238E27FC236}">
                <a16:creationId xmlns:a16="http://schemas.microsoft.com/office/drawing/2014/main" id="{077FB08D-68F0-ED39-45CA-2644332A0072}"/>
              </a:ext>
            </a:extLst>
          </p:cNvPr>
          <p:cNvSpPr>
            <a:spLocks noGrp="1"/>
          </p:cNvSpPr>
          <p:nvPr>
            <p:ph type="subTitle" idx="1"/>
          </p:nvPr>
        </p:nvSpPr>
        <p:spPr>
          <a:xfrm>
            <a:off x="374726" y="3662221"/>
            <a:ext cx="7391858" cy="1292830"/>
          </a:xfrm>
        </p:spPr>
        <p:txBody>
          <a:bodyPr>
            <a:normAutofit/>
          </a:bodyPr>
          <a:lstStyle/>
          <a:p>
            <a:r>
              <a:rPr lang="en-US" sz="2800" dirty="0"/>
              <a:t>Module 3</a:t>
            </a:r>
          </a:p>
          <a:p>
            <a:r>
              <a:rPr lang="en-US" sz="2800" dirty="0"/>
              <a:t>Building a Healthy Digital Identity</a:t>
            </a:r>
            <a:endParaRPr lang="en-CY" sz="2800" dirty="0"/>
          </a:p>
        </p:txBody>
      </p:sp>
    </p:spTree>
    <p:extLst>
      <p:ext uri="{BB962C8B-B14F-4D97-AF65-F5344CB8AC3E}">
        <p14:creationId xmlns:p14="http://schemas.microsoft.com/office/powerpoint/2010/main" val="1203435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8DE32D-2C72-CB10-3CF4-84A97D844859}"/>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7A7468C8-5807-1022-1F6F-9F4FB032F79F}"/>
              </a:ext>
            </a:extLst>
          </p:cNvPr>
          <p:cNvSpPr>
            <a:spLocks noGrp="1"/>
          </p:cNvSpPr>
          <p:nvPr>
            <p:ph type="title"/>
          </p:nvPr>
        </p:nvSpPr>
        <p:spPr/>
        <p:txBody>
          <a:bodyPr lIns="91440"/>
          <a:lstStyle/>
          <a:p>
            <a:r>
              <a:rPr lang="en-US" sz="2400" i="1" dirty="0"/>
              <a:t>Module 3 (Students): Building a Healthy Digital Identity </a:t>
            </a:r>
            <a:endParaRPr lang="el-GR" sz="2400" dirty="0"/>
          </a:p>
        </p:txBody>
      </p:sp>
      <p:sp>
        <p:nvSpPr>
          <p:cNvPr id="6" name="Text Placeholder 5">
            <a:extLst>
              <a:ext uri="{FF2B5EF4-FFF2-40B4-BE49-F238E27FC236}">
                <a16:creationId xmlns:a16="http://schemas.microsoft.com/office/drawing/2014/main" id="{95858F16-D0F0-8373-5338-18FA8AF9A225}"/>
              </a:ext>
            </a:extLst>
          </p:cNvPr>
          <p:cNvSpPr>
            <a:spLocks noGrp="1"/>
          </p:cNvSpPr>
          <p:nvPr>
            <p:ph type="body" sz="quarter" idx="10"/>
          </p:nvPr>
        </p:nvSpPr>
        <p:spPr/>
        <p:txBody>
          <a:bodyPr/>
          <a:lstStyle/>
          <a:p>
            <a:endParaRPr lang="en-US" b="1" dirty="0">
              <a:solidFill>
                <a:schemeClr val="accent6">
                  <a:lumMod val="75000"/>
                </a:schemeClr>
              </a:solidFill>
            </a:endParaRPr>
          </a:p>
          <a:p>
            <a:r>
              <a:rPr lang="en-US" b="1" i="1" dirty="0">
                <a:solidFill>
                  <a:schemeClr val="accent6">
                    <a:lumMod val="75000"/>
                  </a:schemeClr>
                </a:solidFill>
              </a:rPr>
              <a:t>Topic 2: Digital Values (Who You Want To Be)</a:t>
            </a:r>
            <a:endParaRPr lang="en-CY" i="1" dirty="0"/>
          </a:p>
          <a:p>
            <a:endParaRPr lang="en-US" b="1" i="1" dirty="0">
              <a:solidFill>
                <a:schemeClr val="accent6">
                  <a:lumMod val="75000"/>
                </a:schemeClr>
              </a:solidFill>
            </a:endParaRPr>
          </a:p>
        </p:txBody>
      </p:sp>
      <p:pic>
        <p:nvPicPr>
          <p:cNvPr id="3" name="Content Placeholder 1">
            <a:extLst>
              <a:ext uri="{FF2B5EF4-FFF2-40B4-BE49-F238E27FC236}">
                <a16:creationId xmlns:a16="http://schemas.microsoft.com/office/drawing/2014/main" id="{053AAD1C-B2A2-EED3-233D-088A7E86EE79}"/>
              </a:ext>
            </a:extLst>
          </p:cNvPr>
          <p:cNvPicPr>
            <a:picLocks noGrp="1" noChangeAspect="1"/>
          </p:cNvPicPr>
          <p:nvPr>
            <p:ph sz="quarter" idx="12"/>
          </p:nvPr>
        </p:nvPicPr>
        <p:blipFill>
          <a:blip r:embed="rId3"/>
          <a:stretch>
            <a:fillRect/>
          </a:stretch>
        </p:blipFill>
        <p:spPr>
          <a:xfrm>
            <a:off x="9861203" y="5367073"/>
            <a:ext cx="2002432" cy="919427"/>
          </a:xfrm>
          <a:prstGeom prst="rect">
            <a:avLst/>
          </a:prstGeom>
        </p:spPr>
      </p:pic>
      <p:sp>
        <p:nvSpPr>
          <p:cNvPr id="4" name="TextBox 3">
            <a:extLst>
              <a:ext uri="{FF2B5EF4-FFF2-40B4-BE49-F238E27FC236}">
                <a16:creationId xmlns:a16="http://schemas.microsoft.com/office/drawing/2014/main" id="{00607149-679B-A035-FC66-68922DD61A39}"/>
              </a:ext>
            </a:extLst>
          </p:cNvPr>
          <p:cNvSpPr txBox="1"/>
          <p:nvPr/>
        </p:nvSpPr>
        <p:spPr>
          <a:xfrm>
            <a:off x="176644" y="1631373"/>
            <a:ext cx="10453255" cy="3553089"/>
          </a:xfrm>
          <a:prstGeom prst="rect">
            <a:avLst/>
          </a:prstGeom>
          <a:noFill/>
        </p:spPr>
        <p:txBody>
          <a:bodyPr wrap="square">
            <a:spAutoFit/>
          </a:bodyPr>
          <a:lstStyle/>
          <a:p>
            <a:pPr lvl="0"/>
            <a:r>
              <a:rPr lang="en-GB" sz="2400" b="1" dirty="0"/>
              <a:t>Changing and Growing</a:t>
            </a:r>
          </a:p>
          <a:p>
            <a:pPr lvl="0" algn="ctr"/>
            <a:endParaRPr lang="en-GB" sz="2400" dirty="0"/>
          </a:p>
          <a:p>
            <a:pPr lvl="1" algn="ctr"/>
            <a:r>
              <a:rPr lang="en-GB" sz="2400" dirty="0"/>
              <a:t> It’s Okay to Evolve</a:t>
            </a:r>
          </a:p>
          <a:p>
            <a:pPr lvl="1" algn="ctr"/>
            <a:endParaRPr lang="en-GB" sz="2400" dirty="0"/>
          </a:p>
          <a:p>
            <a:pPr lvl="1" algn="ctr"/>
            <a:r>
              <a:rPr lang="en-GB" sz="2400" dirty="0"/>
              <a:t>Who you were online a year ago might not be who you are now.</a:t>
            </a:r>
          </a:p>
          <a:p>
            <a:pPr lvl="1" algn="ctr"/>
            <a:endParaRPr lang="en-GB" sz="2400" dirty="0"/>
          </a:p>
          <a:p>
            <a:pPr lvl="1" algn="ctr"/>
            <a:r>
              <a:rPr lang="en-GB" sz="2400" dirty="0"/>
              <a:t> Your values help you navigate those changes.</a:t>
            </a:r>
          </a:p>
          <a:p>
            <a:pPr marR="0" lvl="1" algn="ctr">
              <a:lnSpc>
                <a:spcPct val="107000"/>
              </a:lnSpc>
              <a:spcAft>
                <a:spcPts val="800"/>
              </a:spcAft>
              <a:buSzPts val="1000"/>
              <a:tabLst>
                <a:tab pos="9144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a:p>
            <a:pPr marR="0" lvl="1" algn="ctr">
              <a:lnSpc>
                <a:spcPct val="107000"/>
              </a:lnSpc>
              <a:spcAft>
                <a:spcPts val="800"/>
              </a:spcAft>
              <a:buSzPts val="1000"/>
              <a:tabLst>
                <a:tab pos="9144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67528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1BE257-1EE3-874F-C4D7-33D2AA0ED814}"/>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4BE7752E-9053-4847-024B-F1F53461BC47}"/>
              </a:ext>
            </a:extLst>
          </p:cNvPr>
          <p:cNvSpPr>
            <a:spLocks noGrp="1"/>
          </p:cNvSpPr>
          <p:nvPr>
            <p:ph type="title"/>
          </p:nvPr>
        </p:nvSpPr>
        <p:spPr/>
        <p:txBody>
          <a:bodyPr lIns="91440"/>
          <a:lstStyle/>
          <a:p>
            <a:r>
              <a:rPr lang="en-US" sz="2400" i="1" dirty="0"/>
              <a:t>Module 3 (Students): Building a Healthy Digital Identity </a:t>
            </a:r>
            <a:endParaRPr lang="el-GR" sz="2400" dirty="0"/>
          </a:p>
        </p:txBody>
      </p:sp>
      <p:sp>
        <p:nvSpPr>
          <p:cNvPr id="6" name="Text Placeholder 5">
            <a:extLst>
              <a:ext uri="{FF2B5EF4-FFF2-40B4-BE49-F238E27FC236}">
                <a16:creationId xmlns:a16="http://schemas.microsoft.com/office/drawing/2014/main" id="{FCFC96FD-F3BD-4A58-E0F7-44E55DF3AFD4}"/>
              </a:ext>
            </a:extLst>
          </p:cNvPr>
          <p:cNvSpPr>
            <a:spLocks noGrp="1"/>
          </p:cNvSpPr>
          <p:nvPr>
            <p:ph type="body" sz="quarter" idx="10"/>
          </p:nvPr>
        </p:nvSpPr>
        <p:spPr/>
        <p:txBody>
          <a:bodyPr/>
          <a:lstStyle/>
          <a:p>
            <a:r>
              <a:rPr lang="en-US" b="1" i="1" dirty="0">
                <a:solidFill>
                  <a:schemeClr val="accent6">
                    <a:lumMod val="75000"/>
                  </a:schemeClr>
                </a:solidFill>
              </a:rPr>
              <a:t>Topic 2: Digital Values (Who You Want To Be)</a:t>
            </a:r>
            <a:endParaRPr lang="en-CY" i="1" dirty="0"/>
          </a:p>
        </p:txBody>
      </p:sp>
      <p:pic>
        <p:nvPicPr>
          <p:cNvPr id="3" name="Content Placeholder 1">
            <a:extLst>
              <a:ext uri="{FF2B5EF4-FFF2-40B4-BE49-F238E27FC236}">
                <a16:creationId xmlns:a16="http://schemas.microsoft.com/office/drawing/2014/main" id="{1E444738-8D8C-A54A-36EA-5C53417B97AC}"/>
              </a:ext>
            </a:extLst>
          </p:cNvPr>
          <p:cNvPicPr>
            <a:picLocks noGrp="1" noChangeAspect="1"/>
          </p:cNvPicPr>
          <p:nvPr>
            <p:ph sz="quarter" idx="12"/>
          </p:nvPr>
        </p:nvPicPr>
        <p:blipFill>
          <a:blip r:embed="rId3"/>
          <a:stretch>
            <a:fillRect/>
          </a:stretch>
        </p:blipFill>
        <p:spPr>
          <a:xfrm>
            <a:off x="9861203" y="5367073"/>
            <a:ext cx="2002432" cy="919427"/>
          </a:xfrm>
          <a:prstGeom prst="rect">
            <a:avLst/>
          </a:prstGeom>
        </p:spPr>
      </p:pic>
      <p:sp>
        <p:nvSpPr>
          <p:cNvPr id="2" name="TextBox 1">
            <a:extLst>
              <a:ext uri="{FF2B5EF4-FFF2-40B4-BE49-F238E27FC236}">
                <a16:creationId xmlns:a16="http://schemas.microsoft.com/office/drawing/2014/main" id="{154C1CCD-C573-F32B-3D18-256B4420A886}"/>
              </a:ext>
            </a:extLst>
          </p:cNvPr>
          <p:cNvSpPr txBox="1"/>
          <p:nvPr/>
        </p:nvSpPr>
        <p:spPr>
          <a:xfrm>
            <a:off x="176644" y="1631373"/>
            <a:ext cx="10453255" cy="2962991"/>
          </a:xfrm>
          <a:prstGeom prst="rect">
            <a:avLst/>
          </a:prstGeom>
          <a:noFill/>
        </p:spPr>
        <p:txBody>
          <a:bodyPr wrap="square">
            <a:spAutoFit/>
          </a:bodyPr>
          <a:lstStyle/>
          <a:p>
            <a:pPr lvl="0" algn="ctr"/>
            <a:r>
              <a:rPr lang="en-GB" sz="2400" b="1" dirty="0">
                <a:solidFill>
                  <a:schemeClr val="accent4">
                    <a:lumMod val="75000"/>
                  </a:schemeClr>
                </a:solidFill>
              </a:rPr>
              <a:t>Activity: The Value Vote (Interactive)</a:t>
            </a:r>
            <a:endParaRPr lang="en-GB" sz="2400" dirty="0">
              <a:solidFill>
                <a:schemeClr val="accent4">
                  <a:lumMod val="75000"/>
                </a:schemeClr>
              </a:solidFill>
            </a:endParaRPr>
          </a:p>
          <a:p>
            <a:pPr lvl="1" algn="ctr"/>
            <a:endParaRPr lang="en-GB" sz="2400" b="1" dirty="0"/>
          </a:p>
          <a:p>
            <a:pPr lvl="1" algn="ctr"/>
            <a:r>
              <a:rPr lang="en-GB" sz="2400" dirty="0"/>
              <a:t>Teacher reads a scenario (e.g., "Amir sees a joke that is funny but a bit mean"). </a:t>
            </a:r>
          </a:p>
          <a:p>
            <a:pPr lvl="1" algn="ctr"/>
            <a:endParaRPr lang="en-GB" sz="2400" dirty="0"/>
          </a:p>
          <a:p>
            <a:pPr lvl="1" algn="ctr"/>
            <a:r>
              <a:rPr lang="en-GB" sz="2400" dirty="0"/>
              <a:t>Students vote on which value should win: "</a:t>
            </a:r>
            <a:r>
              <a:rPr lang="en-GB" sz="2400" dirty="0" err="1"/>
              <a:t>Humor</a:t>
            </a:r>
            <a:r>
              <a:rPr lang="en-GB" sz="2400" dirty="0"/>
              <a:t>" or "Respect."</a:t>
            </a:r>
          </a:p>
          <a:p>
            <a:pPr lvl="0"/>
            <a:r>
              <a:rPr lang="en-GB" dirty="0"/>
              <a:t>.</a:t>
            </a:r>
          </a:p>
          <a:p>
            <a:pPr lvl="0" algn="ctr"/>
            <a:endParaRPr lang="en-GB" sz="2400" b="1"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626980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622E28-AA65-8466-22E1-2ADE3CCCD04E}"/>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B3188B89-6BAE-31BA-1AD8-392BCB8E508B}"/>
              </a:ext>
            </a:extLst>
          </p:cNvPr>
          <p:cNvSpPr>
            <a:spLocks noGrp="1"/>
          </p:cNvSpPr>
          <p:nvPr>
            <p:ph type="title"/>
          </p:nvPr>
        </p:nvSpPr>
        <p:spPr/>
        <p:txBody>
          <a:bodyPr lIns="91440"/>
          <a:lstStyle/>
          <a:p>
            <a:r>
              <a:rPr lang="en-US" sz="2400" i="1" dirty="0"/>
              <a:t>Module 3 (Students): Building a Healthy Digital Identity </a:t>
            </a:r>
            <a:endParaRPr lang="el-GR" sz="2400" dirty="0"/>
          </a:p>
        </p:txBody>
      </p:sp>
      <p:sp>
        <p:nvSpPr>
          <p:cNvPr id="6" name="Text Placeholder 5">
            <a:extLst>
              <a:ext uri="{FF2B5EF4-FFF2-40B4-BE49-F238E27FC236}">
                <a16:creationId xmlns:a16="http://schemas.microsoft.com/office/drawing/2014/main" id="{42A4D0E3-44F3-ECD7-F95C-E32C4A241E18}"/>
              </a:ext>
            </a:extLst>
          </p:cNvPr>
          <p:cNvSpPr>
            <a:spLocks noGrp="1"/>
          </p:cNvSpPr>
          <p:nvPr>
            <p:ph type="body" sz="quarter" idx="10"/>
          </p:nvPr>
        </p:nvSpPr>
        <p:spPr/>
        <p:txBody>
          <a:bodyPr/>
          <a:lstStyle/>
          <a:p>
            <a:r>
              <a:rPr lang="en-US" b="1" i="1" dirty="0">
                <a:solidFill>
                  <a:schemeClr val="accent6">
                    <a:lumMod val="75000"/>
                  </a:schemeClr>
                </a:solidFill>
              </a:rPr>
              <a:t>Topic 2: Digital Values (Who You Want To Be)</a:t>
            </a:r>
            <a:endParaRPr lang="en-CY" i="1" dirty="0"/>
          </a:p>
        </p:txBody>
      </p:sp>
      <p:pic>
        <p:nvPicPr>
          <p:cNvPr id="3" name="Content Placeholder 1">
            <a:extLst>
              <a:ext uri="{FF2B5EF4-FFF2-40B4-BE49-F238E27FC236}">
                <a16:creationId xmlns:a16="http://schemas.microsoft.com/office/drawing/2014/main" id="{150FB3C1-6E15-E687-3C5E-D5B3C6DBB028}"/>
              </a:ext>
            </a:extLst>
          </p:cNvPr>
          <p:cNvPicPr>
            <a:picLocks noGrp="1" noChangeAspect="1"/>
          </p:cNvPicPr>
          <p:nvPr>
            <p:ph sz="quarter" idx="12"/>
          </p:nvPr>
        </p:nvPicPr>
        <p:blipFill>
          <a:blip r:embed="rId3"/>
          <a:stretch>
            <a:fillRect/>
          </a:stretch>
        </p:blipFill>
        <p:spPr>
          <a:xfrm>
            <a:off x="9861203" y="5367073"/>
            <a:ext cx="2002432" cy="919427"/>
          </a:xfrm>
          <a:prstGeom prst="rect">
            <a:avLst/>
          </a:prstGeom>
        </p:spPr>
      </p:pic>
      <p:sp>
        <p:nvSpPr>
          <p:cNvPr id="2" name="TextBox 1">
            <a:extLst>
              <a:ext uri="{FF2B5EF4-FFF2-40B4-BE49-F238E27FC236}">
                <a16:creationId xmlns:a16="http://schemas.microsoft.com/office/drawing/2014/main" id="{46BA67AD-4415-BD84-0A43-AF70CDB7E4FB}"/>
              </a:ext>
            </a:extLst>
          </p:cNvPr>
          <p:cNvSpPr txBox="1"/>
          <p:nvPr/>
        </p:nvSpPr>
        <p:spPr>
          <a:xfrm>
            <a:off x="176644" y="1631373"/>
            <a:ext cx="10453255" cy="2685992"/>
          </a:xfrm>
          <a:prstGeom prst="rect">
            <a:avLst/>
          </a:prstGeom>
          <a:noFill/>
        </p:spPr>
        <p:txBody>
          <a:bodyPr wrap="square">
            <a:spAutoFit/>
          </a:bodyPr>
          <a:lstStyle/>
          <a:p>
            <a:pPr lvl="0" algn="ctr"/>
            <a:r>
              <a:rPr lang="en-GB" sz="2400" b="1" dirty="0">
                <a:solidFill>
                  <a:schemeClr val="accent4">
                    <a:lumMod val="75000"/>
                  </a:schemeClr>
                </a:solidFill>
              </a:rPr>
              <a:t>Activity: Creating the "Classroom Code" (Group)</a:t>
            </a:r>
            <a:endParaRPr lang="en-GB" sz="2400" dirty="0">
              <a:solidFill>
                <a:schemeClr val="accent4">
                  <a:lumMod val="75000"/>
                </a:schemeClr>
              </a:solidFill>
            </a:endParaRPr>
          </a:p>
          <a:p>
            <a:pPr lvl="1" algn="ctr"/>
            <a:endParaRPr lang="en-GB" sz="2400" b="1" dirty="0"/>
          </a:p>
          <a:p>
            <a:pPr lvl="1" algn="ctr"/>
            <a:r>
              <a:rPr lang="en-GB" sz="2400" dirty="0"/>
              <a:t>Small groups design 3 "Golden Rules" for their class group chats based on shared values </a:t>
            </a:r>
          </a:p>
          <a:p>
            <a:pPr lvl="1" algn="ctr"/>
            <a:r>
              <a:rPr lang="en-GB" sz="2400" dirty="0"/>
              <a:t>(e.g., "We ask before we post someone's photo").</a:t>
            </a:r>
          </a:p>
          <a:p>
            <a:pPr lvl="0"/>
            <a:endParaRPr lang="en-GB" sz="2400" b="1"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017469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270DB7-8C48-857C-BFA8-2639603099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AB7160-DA1B-542C-9EAE-C13061CE8225}"/>
              </a:ext>
            </a:extLst>
          </p:cNvPr>
          <p:cNvSpPr>
            <a:spLocks noGrp="1"/>
          </p:cNvSpPr>
          <p:nvPr>
            <p:ph type="ctrTitle"/>
          </p:nvPr>
        </p:nvSpPr>
        <p:spPr/>
        <p:txBody>
          <a:bodyPr>
            <a:normAutofit fontScale="90000"/>
          </a:bodyPr>
          <a:lstStyle/>
          <a:p>
            <a:r>
              <a:rPr lang="en-US" sz="2800" b="0" i="1" dirty="0"/>
              <a:t>Module 3 (Students):</a:t>
            </a:r>
            <a:br>
              <a:rPr lang="en-US" sz="2800" b="0" i="1" dirty="0"/>
            </a:br>
            <a:r>
              <a:rPr lang="en-US" sz="2800" b="0" i="1" dirty="0"/>
              <a:t>Building a Healthy Digital Identity</a:t>
            </a:r>
            <a:br>
              <a:rPr lang="en-CY" sz="1800" dirty="0"/>
            </a:br>
            <a:br>
              <a:rPr lang="en-US" sz="1800" dirty="0"/>
            </a:br>
            <a:r>
              <a:rPr lang="en-US" sz="1800" dirty="0"/>
              <a:t> </a:t>
            </a:r>
            <a:br>
              <a:rPr lang="en-US" sz="1800" dirty="0"/>
            </a:br>
            <a:endParaRPr lang="en-CY" sz="1800" dirty="0"/>
          </a:p>
        </p:txBody>
      </p:sp>
      <p:sp>
        <p:nvSpPr>
          <p:cNvPr id="3" name="Subtitle 2">
            <a:extLst>
              <a:ext uri="{FF2B5EF4-FFF2-40B4-BE49-F238E27FC236}">
                <a16:creationId xmlns:a16="http://schemas.microsoft.com/office/drawing/2014/main" id="{C8A4E8C8-A5B5-0221-FFD7-C50FF2A5D2C4}"/>
              </a:ext>
            </a:extLst>
          </p:cNvPr>
          <p:cNvSpPr>
            <a:spLocks noGrp="1"/>
          </p:cNvSpPr>
          <p:nvPr>
            <p:ph type="subTitle" idx="1"/>
          </p:nvPr>
        </p:nvSpPr>
        <p:spPr>
          <a:xfrm>
            <a:off x="374726" y="3662221"/>
            <a:ext cx="7391858" cy="1292830"/>
          </a:xfrm>
        </p:spPr>
        <p:txBody>
          <a:bodyPr>
            <a:normAutofit/>
          </a:bodyPr>
          <a:lstStyle/>
          <a:p>
            <a:r>
              <a:rPr lang="en-US" sz="2400" b="1" dirty="0">
                <a:solidFill>
                  <a:schemeClr val="accent1">
                    <a:lumMod val="75000"/>
                  </a:schemeClr>
                </a:solidFill>
              </a:rPr>
              <a:t>Topic 3: </a:t>
            </a:r>
            <a:r>
              <a:rPr lang="it-IT" sz="2400" b="1" dirty="0">
                <a:solidFill>
                  <a:schemeClr val="accent1">
                    <a:lumMod val="75000"/>
                  </a:schemeClr>
                </a:solidFill>
              </a:rPr>
              <a:t>Privacy, Curated Content &amp; AI</a:t>
            </a:r>
            <a:endParaRPr lang="en-US" sz="2400" b="1" dirty="0">
              <a:solidFill>
                <a:schemeClr val="accent1">
                  <a:lumMod val="75000"/>
                </a:schemeClr>
              </a:solidFill>
            </a:endParaRPr>
          </a:p>
          <a:p>
            <a:endParaRPr lang="en-CY" sz="2800" dirty="0"/>
          </a:p>
        </p:txBody>
      </p:sp>
    </p:spTree>
    <p:extLst>
      <p:ext uri="{BB962C8B-B14F-4D97-AF65-F5344CB8AC3E}">
        <p14:creationId xmlns:p14="http://schemas.microsoft.com/office/powerpoint/2010/main" val="15329382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A3B3B9-28B0-45A4-4A9D-8FAF7DEDF35C}"/>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459CA3AA-C34E-76ED-34E4-B64B9C08FD32}"/>
              </a:ext>
            </a:extLst>
          </p:cNvPr>
          <p:cNvSpPr>
            <a:spLocks noGrp="1"/>
          </p:cNvSpPr>
          <p:nvPr>
            <p:ph type="title"/>
          </p:nvPr>
        </p:nvSpPr>
        <p:spPr/>
        <p:txBody>
          <a:bodyPr lIns="91440"/>
          <a:lstStyle/>
          <a:p>
            <a:r>
              <a:rPr lang="en-US" sz="2400" i="1" dirty="0"/>
              <a:t>Module 3 (Students): Building a Healthy Digital Identity </a:t>
            </a:r>
            <a:endParaRPr lang="el-GR" sz="2400" dirty="0"/>
          </a:p>
        </p:txBody>
      </p:sp>
      <p:sp>
        <p:nvSpPr>
          <p:cNvPr id="6" name="Text Placeholder 5">
            <a:extLst>
              <a:ext uri="{FF2B5EF4-FFF2-40B4-BE49-F238E27FC236}">
                <a16:creationId xmlns:a16="http://schemas.microsoft.com/office/drawing/2014/main" id="{A81A50A7-45E7-D1FB-CC37-9759372FB069}"/>
              </a:ext>
            </a:extLst>
          </p:cNvPr>
          <p:cNvSpPr>
            <a:spLocks noGrp="1"/>
          </p:cNvSpPr>
          <p:nvPr>
            <p:ph type="body" sz="quarter" idx="10"/>
          </p:nvPr>
        </p:nvSpPr>
        <p:spPr/>
        <p:txBody>
          <a:bodyPr/>
          <a:lstStyle/>
          <a:p>
            <a:endParaRPr lang="en-US" b="1" dirty="0">
              <a:solidFill>
                <a:schemeClr val="accent6">
                  <a:lumMod val="75000"/>
                </a:schemeClr>
              </a:solidFill>
            </a:endParaRPr>
          </a:p>
          <a:p>
            <a:endParaRPr lang="en-US" b="1" dirty="0">
              <a:solidFill>
                <a:schemeClr val="accent6">
                  <a:lumMod val="75000"/>
                </a:schemeClr>
              </a:solidFill>
            </a:endParaRPr>
          </a:p>
          <a:p>
            <a:r>
              <a:rPr lang="en-US" b="1" i="1" dirty="0">
                <a:solidFill>
                  <a:schemeClr val="accent1">
                    <a:lumMod val="75000"/>
                  </a:schemeClr>
                </a:solidFill>
              </a:rPr>
              <a:t>Topic 3: </a:t>
            </a:r>
            <a:r>
              <a:rPr lang="it-IT" b="1" i="1" dirty="0">
                <a:solidFill>
                  <a:schemeClr val="accent1">
                    <a:lumMod val="75000"/>
                  </a:schemeClr>
                </a:solidFill>
              </a:rPr>
              <a:t>Privacy, Curated Content &amp; AI</a:t>
            </a:r>
            <a:endParaRPr lang="en-US" b="1" i="1" dirty="0">
              <a:solidFill>
                <a:schemeClr val="accent1">
                  <a:lumMod val="75000"/>
                </a:schemeClr>
              </a:solidFill>
            </a:endParaRPr>
          </a:p>
          <a:p>
            <a:endParaRPr lang="en-CY" i="1" dirty="0"/>
          </a:p>
          <a:p>
            <a:endParaRPr lang="en-US" b="1" i="1" dirty="0">
              <a:solidFill>
                <a:schemeClr val="accent6">
                  <a:lumMod val="75000"/>
                </a:schemeClr>
              </a:solidFill>
            </a:endParaRPr>
          </a:p>
        </p:txBody>
      </p:sp>
      <p:pic>
        <p:nvPicPr>
          <p:cNvPr id="3" name="Content Placeholder 1">
            <a:extLst>
              <a:ext uri="{FF2B5EF4-FFF2-40B4-BE49-F238E27FC236}">
                <a16:creationId xmlns:a16="http://schemas.microsoft.com/office/drawing/2014/main" id="{F3C5D484-7467-C29D-790C-10D99DD5FACD}"/>
              </a:ext>
            </a:extLst>
          </p:cNvPr>
          <p:cNvPicPr>
            <a:picLocks noGrp="1" noChangeAspect="1"/>
          </p:cNvPicPr>
          <p:nvPr>
            <p:ph sz="quarter" idx="12"/>
          </p:nvPr>
        </p:nvPicPr>
        <p:blipFill>
          <a:blip r:embed="rId3"/>
          <a:stretch>
            <a:fillRect/>
          </a:stretch>
        </p:blipFill>
        <p:spPr>
          <a:xfrm>
            <a:off x="9861203" y="5367073"/>
            <a:ext cx="2002432" cy="919427"/>
          </a:xfrm>
          <a:prstGeom prst="rect">
            <a:avLst/>
          </a:prstGeom>
        </p:spPr>
      </p:pic>
      <p:sp>
        <p:nvSpPr>
          <p:cNvPr id="4" name="TextBox 3">
            <a:extLst>
              <a:ext uri="{FF2B5EF4-FFF2-40B4-BE49-F238E27FC236}">
                <a16:creationId xmlns:a16="http://schemas.microsoft.com/office/drawing/2014/main" id="{E4B77014-5108-BBCD-4B52-F22C8A08D893}"/>
              </a:ext>
            </a:extLst>
          </p:cNvPr>
          <p:cNvSpPr txBox="1"/>
          <p:nvPr/>
        </p:nvSpPr>
        <p:spPr>
          <a:xfrm>
            <a:off x="176644" y="1631373"/>
            <a:ext cx="10453255" cy="3553089"/>
          </a:xfrm>
          <a:prstGeom prst="rect">
            <a:avLst/>
          </a:prstGeom>
          <a:noFill/>
        </p:spPr>
        <p:txBody>
          <a:bodyPr wrap="square">
            <a:spAutoFit/>
          </a:bodyPr>
          <a:lstStyle/>
          <a:p>
            <a:pPr lvl="0"/>
            <a:r>
              <a:rPr lang="en-GB" sz="2400" b="1" dirty="0"/>
              <a:t>Privacy as Protection</a:t>
            </a:r>
            <a:endParaRPr lang="en-GB" sz="2400" dirty="0"/>
          </a:p>
          <a:p>
            <a:pPr lvl="1"/>
            <a:endParaRPr lang="en-GB" sz="2400" b="1" dirty="0"/>
          </a:p>
          <a:p>
            <a:pPr lvl="1" algn="ctr"/>
            <a:r>
              <a:rPr lang="en-GB" sz="2400" dirty="0"/>
              <a:t>Keeping the Gate Closed.</a:t>
            </a:r>
          </a:p>
          <a:p>
            <a:pPr lvl="1" algn="ctr"/>
            <a:endParaRPr lang="en-GB" sz="2400" dirty="0"/>
          </a:p>
          <a:p>
            <a:pPr lvl="1" algn="ctr"/>
            <a:r>
              <a:rPr lang="en-GB" sz="2400" dirty="0"/>
              <a:t>Not everything needs to be shared. </a:t>
            </a:r>
          </a:p>
          <a:p>
            <a:pPr lvl="1" algn="ctr"/>
            <a:endParaRPr lang="en-GB" sz="2400" dirty="0"/>
          </a:p>
          <a:p>
            <a:pPr lvl="1" algn="ctr"/>
            <a:r>
              <a:rPr lang="en-GB" sz="2400" dirty="0"/>
              <a:t>Personal info (address, full name, school) should stay "Red Light" (Private).</a:t>
            </a:r>
          </a:p>
          <a:p>
            <a:pPr marR="0" lvl="1" algn="ctr">
              <a:lnSpc>
                <a:spcPct val="107000"/>
              </a:lnSpc>
              <a:spcAft>
                <a:spcPts val="800"/>
              </a:spcAft>
              <a:buSzPts val="1000"/>
              <a:tabLst>
                <a:tab pos="9144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a:p>
            <a:pPr marR="0" lvl="1" algn="ctr">
              <a:lnSpc>
                <a:spcPct val="107000"/>
              </a:lnSpc>
              <a:spcAft>
                <a:spcPts val="800"/>
              </a:spcAft>
              <a:buSzPts val="1000"/>
              <a:tabLst>
                <a:tab pos="9144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344036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69D791-9593-D1F3-E56E-FCB2DBA47DE8}"/>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EA8D47AA-931B-7746-B697-9F0260057DFE}"/>
              </a:ext>
            </a:extLst>
          </p:cNvPr>
          <p:cNvSpPr>
            <a:spLocks noGrp="1"/>
          </p:cNvSpPr>
          <p:nvPr>
            <p:ph type="title"/>
          </p:nvPr>
        </p:nvSpPr>
        <p:spPr/>
        <p:txBody>
          <a:bodyPr lIns="91440"/>
          <a:lstStyle/>
          <a:p>
            <a:r>
              <a:rPr lang="en-US" sz="2400" i="1" dirty="0"/>
              <a:t>Module 3 (Students): Building a Healthy Digital Identity </a:t>
            </a:r>
            <a:endParaRPr lang="el-GR" sz="2400" dirty="0"/>
          </a:p>
        </p:txBody>
      </p:sp>
      <p:sp>
        <p:nvSpPr>
          <p:cNvPr id="6" name="Text Placeholder 5">
            <a:extLst>
              <a:ext uri="{FF2B5EF4-FFF2-40B4-BE49-F238E27FC236}">
                <a16:creationId xmlns:a16="http://schemas.microsoft.com/office/drawing/2014/main" id="{F776DC16-6E77-872E-2027-423E396E8312}"/>
              </a:ext>
            </a:extLst>
          </p:cNvPr>
          <p:cNvSpPr>
            <a:spLocks noGrp="1"/>
          </p:cNvSpPr>
          <p:nvPr>
            <p:ph type="body" sz="quarter" idx="10"/>
          </p:nvPr>
        </p:nvSpPr>
        <p:spPr/>
        <p:txBody>
          <a:bodyPr/>
          <a:lstStyle/>
          <a:p>
            <a:endParaRPr lang="en-US" b="1" dirty="0">
              <a:solidFill>
                <a:schemeClr val="accent6">
                  <a:lumMod val="75000"/>
                </a:schemeClr>
              </a:solidFill>
            </a:endParaRPr>
          </a:p>
          <a:p>
            <a:endParaRPr lang="en-US" b="1" dirty="0">
              <a:solidFill>
                <a:schemeClr val="accent6">
                  <a:lumMod val="75000"/>
                </a:schemeClr>
              </a:solidFill>
            </a:endParaRPr>
          </a:p>
          <a:p>
            <a:r>
              <a:rPr lang="en-US" b="1" i="1" dirty="0">
                <a:solidFill>
                  <a:schemeClr val="accent1">
                    <a:lumMod val="75000"/>
                  </a:schemeClr>
                </a:solidFill>
              </a:rPr>
              <a:t>Topic 3: </a:t>
            </a:r>
            <a:r>
              <a:rPr lang="it-IT" b="1" i="1" dirty="0">
                <a:solidFill>
                  <a:schemeClr val="accent1">
                    <a:lumMod val="75000"/>
                  </a:schemeClr>
                </a:solidFill>
              </a:rPr>
              <a:t>Privacy, Curated Content &amp; AI</a:t>
            </a:r>
            <a:endParaRPr lang="en-US" b="1" i="1" dirty="0">
              <a:solidFill>
                <a:schemeClr val="accent1">
                  <a:lumMod val="75000"/>
                </a:schemeClr>
              </a:solidFill>
            </a:endParaRPr>
          </a:p>
          <a:p>
            <a:endParaRPr lang="en-CY" i="1" dirty="0"/>
          </a:p>
          <a:p>
            <a:endParaRPr lang="en-US" b="1" i="1" dirty="0">
              <a:solidFill>
                <a:schemeClr val="accent6">
                  <a:lumMod val="75000"/>
                </a:schemeClr>
              </a:solidFill>
            </a:endParaRPr>
          </a:p>
        </p:txBody>
      </p:sp>
      <p:pic>
        <p:nvPicPr>
          <p:cNvPr id="3" name="Content Placeholder 1">
            <a:extLst>
              <a:ext uri="{FF2B5EF4-FFF2-40B4-BE49-F238E27FC236}">
                <a16:creationId xmlns:a16="http://schemas.microsoft.com/office/drawing/2014/main" id="{D6AEFCC1-FE5B-B9AF-22A9-921AB4F84E79}"/>
              </a:ext>
            </a:extLst>
          </p:cNvPr>
          <p:cNvPicPr>
            <a:picLocks noGrp="1" noChangeAspect="1"/>
          </p:cNvPicPr>
          <p:nvPr>
            <p:ph sz="quarter" idx="12"/>
          </p:nvPr>
        </p:nvPicPr>
        <p:blipFill>
          <a:blip r:embed="rId3"/>
          <a:stretch>
            <a:fillRect/>
          </a:stretch>
        </p:blipFill>
        <p:spPr>
          <a:xfrm>
            <a:off x="9861203" y="5367073"/>
            <a:ext cx="2002432" cy="919427"/>
          </a:xfrm>
          <a:prstGeom prst="rect">
            <a:avLst/>
          </a:prstGeom>
        </p:spPr>
      </p:pic>
      <p:sp>
        <p:nvSpPr>
          <p:cNvPr id="4" name="TextBox 3">
            <a:extLst>
              <a:ext uri="{FF2B5EF4-FFF2-40B4-BE49-F238E27FC236}">
                <a16:creationId xmlns:a16="http://schemas.microsoft.com/office/drawing/2014/main" id="{9AD74E6F-FCE6-26CA-4315-D7729B404295}"/>
              </a:ext>
            </a:extLst>
          </p:cNvPr>
          <p:cNvSpPr txBox="1"/>
          <p:nvPr/>
        </p:nvSpPr>
        <p:spPr>
          <a:xfrm>
            <a:off x="176644" y="1631373"/>
            <a:ext cx="10453255" cy="3553089"/>
          </a:xfrm>
          <a:prstGeom prst="rect">
            <a:avLst/>
          </a:prstGeom>
          <a:noFill/>
        </p:spPr>
        <p:txBody>
          <a:bodyPr wrap="square">
            <a:spAutoFit/>
          </a:bodyPr>
          <a:lstStyle/>
          <a:p>
            <a:pPr lvl="0"/>
            <a:r>
              <a:rPr lang="en-GB" sz="2400" b="1" dirty="0"/>
              <a:t>Curated vs. Real Life</a:t>
            </a:r>
          </a:p>
          <a:p>
            <a:pPr lvl="0"/>
            <a:endParaRPr lang="en-GB" sz="2400" dirty="0"/>
          </a:p>
          <a:p>
            <a:pPr lvl="1" algn="ctr"/>
            <a:r>
              <a:rPr lang="en-GB" sz="2400" dirty="0"/>
              <a:t>Outside the Frame</a:t>
            </a:r>
          </a:p>
          <a:p>
            <a:pPr lvl="1" algn="ctr"/>
            <a:endParaRPr lang="en-GB" sz="2400" dirty="0"/>
          </a:p>
          <a:p>
            <a:pPr lvl="1" algn="ctr"/>
            <a:r>
              <a:rPr lang="en-GB" sz="2400" dirty="0"/>
              <a:t>Online photos are "highlights"—edited, filtered, and staged. </a:t>
            </a:r>
          </a:p>
          <a:p>
            <a:pPr lvl="1" algn="ctr"/>
            <a:endParaRPr lang="en-GB" sz="2400" dirty="0"/>
          </a:p>
          <a:p>
            <a:pPr lvl="1" algn="ctr"/>
            <a:r>
              <a:rPr lang="en-GB" sz="2400" dirty="0"/>
              <a:t>They don't show the boring or hard parts of life.</a:t>
            </a:r>
          </a:p>
          <a:p>
            <a:pPr marR="0" lvl="1" algn="ctr">
              <a:lnSpc>
                <a:spcPct val="107000"/>
              </a:lnSpc>
              <a:spcAft>
                <a:spcPts val="800"/>
              </a:spcAft>
              <a:buSzPts val="1000"/>
              <a:tabLst>
                <a:tab pos="9144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a:p>
            <a:pPr marR="0" lvl="1" algn="ctr">
              <a:lnSpc>
                <a:spcPct val="107000"/>
              </a:lnSpc>
              <a:spcAft>
                <a:spcPts val="800"/>
              </a:spcAft>
              <a:buSzPts val="1000"/>
              <a:tabLst>
                <a:tab pos="9144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488439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8812DF-ECF5-97AD-DDD7-F640A0444B94}"/>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0B49428B-A21E-64E6-B128-4547AAB5C22C}"/>
              </a:ext>
            </a:extLst>
          </p:cNvPr>
          <p:cNvSpPr>
            <a:spLocks noGrp="1"/>
          </p:cNvSpPr>
          <p:nvPr>
            <p:ph type="title"/>
          </p:nvPr>
        </p:nvSpPr>
        <p:spPr/>
        <p:txBody>
          <a:bodyPr lIns="91440"/>
          <a:lstStyle/>
          <a:p>
            <a:r>
              <a:rPr lang="en-US" sz="2400" i="1" dirty="0"/>
              <a:t>Module 3 (Students): Building a Healthy Digital Identity </a:t>
            </a:r>
            <a:endParaRPr lang="el-GR" sz="2400" dirty="0"/>
          </a:p>
        </p:txBody>
      </p:sp>
      <p:sp>
        <p:nvSpPr>
          <p:cNvPr id="6" name="Text Placeholder 5">
            <a:extLst>
              <a:ext uri="{FF2B5EF4-FFF2-40B4-BE49-F238E27FC236}">
                <a16:creationId xmlns:a16="http://schemas.microsoft.com/office/drawing/2014/main" id="{03999FB0-7C83-BABF-56CE-F04FA9989E41}"/>
              </a:ext>
            </a:extLst>
          </p:cNvPr>
          <p:cNvSpPr>
            <a:spLocks noGrp="1"/>
          </p:cNvSpPr>
          <p:nvPr>
            <p:ph type="body" sz="quarter" idx="10"/>
          </p:nvPr>
        </p:nvSpPr>
        <p:spPr/>
        <p:txBody>
          <a:bodyPr/>
          <a:lstStyle/>
          <a:p>
            <a:endParaRPr lang="en-US" b="1" dirty="0">
              <a:solidFill>
                <a:schemeClr val="accent6">
                  <a:lumMod val="75000"/>
                </a:schemeClr>
              </a:solidFill>
            </a:endParaRPr>
          </a:p>
          <a:p>
            <a:endParaRPr lang="en-US" b="1" dirty="0">
              <a:solidFill>
                <a:schemeClr val="accent6">
                  <a:lumMod val="75000"/>
                </a:schemeClr>
              </a:solidFill>
            </a:endParaRPr>
          </a:p>
          <a:p>
            <a:r>
              <a:rPr lang="en-US" b="1" i="1" dirty="0">
                <a:solidFill>
                  <a:schemeClr val="accent1">
                    <a:lumMod val="75000"/>
                  </a:schemeClr>
                </a:solidFill>
              </a:rPr>
              <a:t>Topic 3: </a:t>
            </a:r>
            <a:r>
              <a:rPr lang="it-IT" b="1" i="1" dirty="0">
                <a:solidFill>
                  <a:schemeClr val="accent1">
                    <a:lumMod val="75000"/>
                  </a:schemeClr>
                </a:solidFill>
              </a:rPr>
              <a:t>Privacy, Curated Content &amp; AI</a:t>
            </a:r>
            <a:endParaRPr lang="en-US" b="1" i="1" dirty="0">
              <a:solidFill>
                <a:schemeClr val="accent1">
                  <a:lumMod val="75000"/>
                </a:schemeClr>
              </a:solidFill>
            </a:endParaRPr>
          </a:p>
          <a:p>
            <a:endParaRPr lang="en-CY" i="1" dirty="0"/>
          </a:p>
          <a:p>
            <a:endParaRPr lang="en-US" b="1" i="1" dirty="0">
              <a:solidFill>
                <a:schemeClr val="accent6">
                  <a:lumMod val="75000"/>
                </a:schemeClr>
              </a:solidFill>
            </a:endParaRPr>
          </a:p>
        </p:txBody>
      </p:sp>
      <p:pic>
        <p:nvPicPr>
          <p:cNvPr id="3" name="Content Placeholder 1">
            <a:extLst>
              <a:ext uri="{FF2B5EF4-FFF2-40B4-BE49-F238E27FC236}">
                <a16:creationId xmlns:a16="http://schemas.microsoft.com/office/drawing/2014/main" id="{32607A27-BFFA-D71C-653C-20DB213A6760}"/>
              </a:ext>
            </a:extLst>
          </p:cNvPr>
          <p:cNvPicPr>
            <a:picLocks noGrp="1" noChangeAspect="1"/>
          </p:cNvPicPr>
          <p:nvPr>
            <p:ph sz="quarter" idx="12"/>
          </p:nvPr>
        </p:nvPicPr>
        <p:blipFill>
          <a:blip r:embed="rId3"/>
          <a:stretch>
            <a:fillRect/>
          </a:stretch>
        </p:blipFill>
        <p:spPr>
          <a:xfrm>
            <a:off x="9861203" y="5367073"/>
            <a:ext cx="2002432" cy="919427"/>
          </a:xfrm>
          <a:prstGeom prst="rect">
            <a:avLst/>
          </a:prstGeom>
        </p:spPr>
      </p:pic>
      <p:sp>
        <p:nvSpPr>
          <p:cNvPr id="4" name="TextBox 3">
            <a:extLst>
              <a:ext uri="{FF2B5EF4-FFF2-40B4-BE49-F238E27FC236}">
                <a16:creationId xmlns:a16="http://schemas.microsoft.com/office/drawing/2014/main" id="{66FF5DE4-4526-2BED-295B-A1F8DB474CD4}"/>
              </a:ext>
            </a:extLst>
          </p:cNvPr>
          <p:cNvSpPr txBox="1"/>
          <p:nvPr/>
        </p:nvSpPr>
        <p:spPr>
          <a:xfrm>
            <a:off x="176644" y="1631373"/>
            <a:ext cx="10453255" cy="3055324"/>
          </a:xfrm>
          <a:prstGeom prst="rect">
            <a:avLst/>
          </a:prstGeom>
          <a:noFill/>
        </p:spPr>
        <p:txBody>
          <a:bodyPr wrap="square">
            <a:spAutoFit/>
          </a:bodyPr>
          <a:lstStyle/>
          <a:p>
            <a:pPr lvl="0"/>
            <a:r>
              <a:rPr lang="en-GB" sz="2400" b="1" dirty="0"/>
              <a:t>AI Safety</a:t>
            </a:r>
            <a:endParaRPr lang="en-GB" sz="2400" dirty="0"/>
          </a:p>
          <a:p>
            <a:pPr lvl="1" algn="ctr"/>
            <a:endParaRPr lang="en-GB" sz="2400" b="1" dirty="0"/>
          </a:p>
          <a:p>
            <a:pPr lvl="1" algn="ctr"/>
            <a:r>
              <a:rPr lang="en-GB" sz="2400" dirty="0"/>
              <a:t>Think Before You Trust</a:t>
            </a:r>
          </a:p>
          <a:p>
            <a:pPr lvl="1" algn="ctr"/>
            <a:endParaRPr lang="en-GB" sz="2400" dirty="0"/>
          </a:p>
          <a:p>
            <a:pPr lvl="1" algn="ctr"/>
            <a:r>
              <a:rPr lang="en-GB" sz="2400" dirty="0"/>
              <a:t>AI tools can be "confident but wrong." </a:t>
            </a:r>
          </a:p>
          <a:p>
            <a:pPr lvl="1" algn="ctr"/>
            <a:endParaRPr lang="en-GB" sz="2400" dirty="0"/>
          </a:p>
          <a:p>
            <a:pPr lvl="1" algn="ctr"/>
            <a:r>
              <a:rPr lang="en-GB" sz="2400" dirty="0"/>
              <a:t>Use the </a:t>
            </a:r>
            <a:r>
              <a:rPr lang="en-GB" sz="2400" b="1" dirty="0"/>
              <a:t>Pause-Check-Ask</a:t>
            </a:r>
            <a:r>
              <a:rPr lang="en-GB" sz="2400" dirty="0"/>
              <a:t> rule before believing what an AI tells you.</a:t>
            </a:r>
          </a:p>
          <a:p>
            <a:pPr marR="0" lvl="1" algn="ctr">
              <a:lnSpc>
                <a:spcPct val="107000"/>
              </a:lnSpc>
              <a:spcAft>
                <a:spcPts val="800"/>
              </a:spcAft>
              <a:buSzPts val="1000"/>
              <a:tabLst>
                <a:tab pos="9144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927246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B4D4A3-AE8A-B08A-FC48-7F0151506867}"/>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120B724E-3E8E-EB5B-5258-66235F0C622A}"/>
              </a:ext>
            </a:extLst>
          </p:cNvPr>
          <p:cNvSpPr>
            <a:spLocks noGrp="1"/>
          </p:cNvSpPr>
          <p:nvPr>
            <p:ph type="title"/>
          </p:nvPr>
        </p:nvSpPr>
        <p:spPr/>
        <p:txBody>
          <a:bodyPr lIns="91440"/>
          <a:lstStyle/>
          <a:p>
            <a:r>
              <a:rPr lang="en-US" sz="2400" i="1" dirty="0"/>
              <a:t>Module 3 (Students): Building a Healthy Digital Identity </a:t>
            </a:r>
            <a:endParaRPr lang="el-GR" sz="2400" dirty="0"/>
          </a:p>
        </p:txBody>
      </p:sp>
      <p:sp>
        <p:nvSpPr>
          <p:cNvPr id="6" name="Text Placeholder 5">
            <a:extLst>
              <a:ext uri="{FF2B5EF4-FFF2-40B4-BE49-F238E27FC236}">
                <a16:creationId xmlns:a16="http://schemas.microsoft.com/office/drawing/2014/main" id="{6F9DC1D4-46CD-9249-AC39-0C9C737AF9FF}"/>
              </a:ext>
            </a:extLst>
          </p:cNvPr>
          <p:cNvSpPr>
            <a:spLocks noGrp="1"/>
          </p:cNvSpPr>
          <p:nvPr>
            <p:ph type="body" sz="quarter" idx="10"/>
          </p:nvPr>
        </p:nvSpPr>
        <p:spPr/>
        <p:txBody>
          <a:bodyPr/>
          <a:lstStyle/>
          <a:p>
            <a:endParaRPr lang="en-US" b="1" i="1" dirty="0">
              <a:solidFill>
                <a:schemeClr val="accent1">
                  <a:lumMod val="75000"/>
                </a:schemeClr>
              </a:solidFill>
            </a:endParaRPr>
          </a:p>
          <a:p>
            <a:r>
              <a:rPr lang="en-US" b="1" i="1" dirty="0">
                <a:solidFill>
                  <a:schemeClr val="accent1">
                    <a:lumMod val="75000"/>
                  </a:schemeClr>
                </a:solidFill>
              </a:rPr>
              <a:t>Topic 3: </a:t>
            </a:r>
            <a:r>
              <a:rPr lang="it-IT" b="1" i="1" dirty="0">
                <a:solidFill>
                  <a:schemeClr val="accent1">
                    <a:lumMod val="75000"/>
                  </a:schemeClr>
                </a:solidFill>
              </a:rPr>
              <a:t>Privacy, Curated Content &amp; AI</a:t>
            </a:r>
            <a:endParaRPr lang="en-US" b="1" i="1" dirty="0">
              <a:solidFill>
                <a:schemeClr val="accent1">
                  <a:lumMod val="75000"/>
                </a:schemeClr>
              </a:solidFill>
            </a:endParaRPr>
          </a:p>
          <a:p>
            <a:endParaRPr lang="en-CY" i="1" dirty="0"/>
          </a:p>
        </p:txBody>
      </p:sp>
      <p:pic>
        <p:nvPicPr>
          <p:cNvPr id="3" name="Content Placeholder 1">
            <a:extLst>
              <a:ext uri="{FF2B5EF4-FFF2-40B4-BE49-F238E27FC236}">
                <a16:creationId xmlns:a16="http://schemas.microsoft.com/office/drawing/2014/main" id="{2BAAF1D7-3CEF-1523-7775-91007A070763}"/>
              </a:ext>
            </a:extLst>
          </p:cNvPr>
          <p:cNvPicPr>
            <a:picLocks noGrp="1" noChangeAspect="1"/>
          </p:cNvPicPr>
          <p:nvPr>
            <p:ph sz="quarter" idx="12"/>
          </p:nvPr>
        </p:nvPicPr>
        <p:blipFill>
          <a:blip r:embed="rId3"/>
          <a:stretch>
            <a:fillRect/>
          </a:stretch>
        </p:blipFill>
        <p:spPr>
          <a:xfrm>
            <a:off x="9861203" y="5367073"/>
            <a:ext cx="2002432" cy="919427"/>
          </a:xfrm>
          <a:prstGeom prst="rect">
            <a:avLst/>
          </a:prstGeom>
        </p:spPr>
      </p:pic>
      <p:sp>
        <p:nvSpPr>
          <p:cNvPr id="2" name="TextBox 1">
            <a:extLst>
              <a:ext uri="{FF2B5EF4-FFF2-40B4-BE49-F238E27FC236}">
                <a16:creationId xmlns:a16="http://schemas.microsoft.com/office/drawing/2014/main" id="{2A7E0429-9DF5-168C-0D1B-9FC52250EFD1}"/>
              </a:ext>
            </a:extLst>
          </p:cNvPr>
          <p:cNvSpPr txBox="1"/>
          <p:nvPr/>
        </p:nvSpPr>
        <p:spPr>
          <a:xfrm>
            <a:off x="176644" y="1631373"/>
            <a:ext cx="10453255" cy="2962991"/>
          </a:xfrm>
          <a:prstGeom prst="rect">
            <a:avLst/>
          </a:prstGeom>
          <a:noFill/>
        </p:spPr>
        <p:txBody>
          <a:bodyPr wrap="square">
            <a:spAutoFit/>
          </a:bodyPr>
          <a:lstStyle/>
          <a:p>
            <a:pPr lvl="0" algn="ctr"/>
            <a:r>
              <a:rPr lang="en-GB" sz="2400" b="1" dirty="0">
                <a:solidFill>
                  <a:schemeClr val="accent4">
                    <a:lumMod val="75000"/>
                  </a:schemeClr>
                </a:solidFill>
              </a:rPr>
              <a:t>Activity: : The Traffic Light Test (Interactive)</a:t>
            </a:r>
            <a:endParaRPr lang="en-GB" sz="2400" dirty="0">
              <a:solidFill>
                <a:schemeClr val="accent4">
                  <a:lumMod val="75000"/>
                </a:schemeClr>
              </a:solidFill>
            </a:endParaRPr>
          </a:p>
          <a:p>
            <a:pPr lvl="1" algn="ctr"/>
            <a:endParaRPr lang="en-GB" sz="2400" b="1" dirty="0"/>
          </a:p>
          <a:p>
            <a:pPr lvl="1" algn="ctr"/>
            <a:r>
              <a:rPr lang="en-GB" sz="2400" b="1" dirty="0"/>
              <a:t>T</a:t>
            </a:r>
            <a:r>
              <a:rPr lang="en-GB" sz="2400" dirty="0"/>
              <a:t>eacher calls out items (e.g., "Phone number," "</a:t>
            </a:r>
            <a:r>
              <a:rPr lang="en-GB" sz="2400" dirty="0" err="1"/>
              <a:t>Favorite</a:t>
            </a:r>
            <a:r>
              <a:rPr lang="en-GB" sz="2400" dirty="0"/>
              <a:t> pizza topping"). </a:t>
            </a:r>
          </a:p>
          <a:p>
            <a:pPr lvl="1" algn="ctr"/>
            <a:endParaRPr lang="en-GB" sz="2400" dirty="0"/>
          </a:p>
          <a:p>
            <a:pPr lvl="1" algn="ctr"/>
            <a:r>
              <a:rPr lang="en-GB" sz="2400" dirty="0"/>
              <a:t>Students hold up Green (safe), Yellow (ask first), or Red (private) cards.</a:t>
            </a:r>
          </a:p>
          <a:p>
            <a:pPr lvl="0"/>
            <a:r>
              <a:rPr lang="en-GB" dirty="0"/>
              <a:t>.</a:t>
            </a:r>
          </a:p>
          <a:p>
            <a:pPr lvl="0" algn="ctr"/>
            <a:endParaRPr lang="en-GB" sz="2400" b="1"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465305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97AD1F-2E87-82B7-4A61-DD7B164055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CE42B6-576C-EA6E-88DC-B6B2DADF116D}"/>
              </a:ext>
            </a:extLst>
          </p:cNvPr>
          <p:cNvSpPr>
            <a:spLocks noGrp="1"/>
          </p:cNvSpPr>
          <p:nvPr>
            <p:ph type="ctrTitle"/>
          </p:nvPr>
        </p:nvSpPr>
        <p:spPr/>
        <p:txBody>
          <a:bodyPr>
            <a:normAutofit fontScale="90000"/>
          </a:bodyPr>
          <a:lstStyle/>
          <a:p>
            <a:r>
              <a:rPr lang="en-US" sz="2800" b="0" i="1" dirty="0"/>
              <a:t>Module 3 (Students):</a:t>
            </a:r>
            <a:br>
              <a:rPr lang="en-US" sz="2800" b="0" i="1" dirty="0"/>
            </a:br>
            <a:r>
              <a:rPr lang="en-US" sz="2800" b="0" i="1" dirty="0"/>
              <a:t>Building a Healthy Digital Identity</a:t>
            </a:r>
            <a:br>
              <a:rPr lang="en-CY" sz="1800" dirty="0"/>
            </a:br>
            <a:br>
              <a:rPr lang="en-US" sz="1800" dirty="0"/>
            </a:br>
            <a:r>
              <a:rPr lang="en-US" sz="1800" dirty="0"/>
              <a:t> </a:t>
            </a:r>
            <a:br>
              <a:rPr lang="en-US" sz="1800" dirty="0"/>
            </a:br>
            <a:endParaRPr lang="en-CY" sz="1800" dirty="0"/>
          </a:p>
        </p:txBody>
      </p:sp>
      <p:sp>
        <p:nvSpPr>
          <p:cNvPr id="3" name="Subtitle 2">
            <a:extLst>
              <a:ext uri="{FF2B5EF4-FFF2-40B4-BE49-F238E27FC236}">
                <a16:creationId xmlns:a16="http://schemas.microsoft.com/office/drawing/2014/main" id="{8A528D95-7A10-D41A-92DF-645092CD1106}"/>
              </a:ext>
            </a:extLst>
          </p:cNvPr>
          <p:cNvSpPr>
            <a:spLocks noGrp="1"/>
          </p:cNvSpPr>
          <p:nvPr>
            <p:ph type="subTitle" idx="1"/>
          </p:nvPr>
        </p:nvSpPr>
        <p:spPr>
          <a:xfrm>
            <a:off x="374726" y="3662221"/>
            <a:ext cx="7391858" cy="1292830"/>
          </a:xfrm>
        </p:spPr>
        <p:txBody>
          <a:bodyPr>
            <a:normAutofit/>
          </a:bodyPr>
          <a:lstStyle/>
          <a:p>
            <a:r>
              <a:rPr lang="en-US" sz="2400" b="1" dirty="0">
                <a:solidFill>
                  <a:schemeClr val="accent1">
                    <a:lumMod val="75000"/>
                  </a:schemeClr>
                </a:solidFill>
              </a:rPr>
              <a:t>Topic 4: </a:t>
            </a:r>
            <a:r>
              <a:rPr lang="en-GB" sz="2400" b="1" dirty="0">
                <a:solidFill>
                  <a:schemeClr val="accent1">
                    <a:lumMod val="75000"/>
                  </a:schemeClr>
                </a:solidFill>
              </a:rPr>
              <a:t>Curated Content vs. Real Life</a:t>
            </a:r>
            <a:endParaRPr lang="en-US" sz="2400" b="1" dirty="0">
              <a:solidFill>
                <a:schemeClr val="accent1">
                  <a:lumMod val="75000"/>
                </a:schemeClr>
              </a:solidFill>
            </a:endParaRPr>
          </a:p>
          <a:p>
            <a:endParaRPr lang="en-CY" sz="2800" dirty="0"/>
          </a:p>
        </p:txBody>
      </p:sp>
    </p:spTree>
    <p:extLst>
      <p:ext uri="{BB962C8B-B14F-4D97-AF65-F5344CB8AC3E}">
        <p14:creationId xmlns:p14="http://schemas.microsoft.com/office/powerpoint/2010/main" val="34989062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FA2197-6A62-E83C-AD2F-9CA8EAB5E4AB}"/>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13D2ACD5-7725-F1E2-E795-F69F5AAB7FCB}"/>
              </a:ext>
            </a:extLst>
          </p:cNvPr>
          <p:cNvSpPr>
            <a:spLocks noGrp="1"/>
          </p:cNvSpPr>
          <p:nvPr>
            <p:ph type="title"/>
          </p:nvPr>
        </p:nvSpPr>
        <p:spPr/>
        <p:txBody>
          <a:bodyPr lIns="91440"/>
          <a:lstStyle/>
          <a:p>
            <a:r>
              <a:rPr lang="en-US" sz="2400" i="1" dirty="0"/>
              <a:t>Module 3 (Students): Building a Healthy Digital Identity </a:t>
            </a:r>
            <a:endParaRPr lang="el-GR" sz="2400" dirty="0"/>
          </a:p>
        </p:txBody>
      </p:sp>
      <p:sp>
        <p:nvSpPr>
          <p:cNvPr id="6" name="Text Placeholder 5">
            <a:extLst>
              <a:ext uri="{FF2B5EF4-FFF2-40B4-BE49-F238E27FC236}">
                <a16:creationId xmlns:a16="http://schemas.microsoft.com/office/drawing/2014/main" id="{C0CD32D0-9511-6915-0A61-BBF756EDC22E}"/>
              </a:ext>
            </a:extLst>
          </p:cNvPr>
          <p:cNvSpPr>
            <a:spLocks noGrp="1"/>
          </p:cNvSpPr>
          <p:nvPr>
            <p:ph type="body" sz="quarter" idx="10"/>
          </p:nvPr>
        </p:nvSpPr>
        <p:spPr/>
        <p:txBody>
          <a:bodyPr/>
          <a:lstStyle/>
          <a:p>
            <a:endParaRPr lang="en-US" b="1" i="1" dirty="0">
              <a:solidFill>
                <a:schemeClr val="accent1">
                  <a:lumMod val="75000"/>
                </a:schemeClr>
              </a:solidFill>
            </a:endParaRPr>
          </a:p>
          <a:p>
            <a:r>
              <a:rPr lang="en-US" b="1" i="1" dirty="0">
                <a:solidFill>
                  <a:schemeClr val="accent1">
                    <a:lumMod val="75000"/>
                  </a:schemeClr>
                </a:solidFill>
              </a:rPr>
              <a:t>Topic 3: </a:t>
            </a:r>
            <a:r>
              <a:rPr lang="it-IT" b="1" i="1" dirty="0">
                <a:solidFill>
                  <a:schemeClr val="accent1">
                    <a:lumMod val="75000"/>
                  </a:schemeClr>
                </a:solidFill>
              </a:rPr>
              <a:t>Privacy, Curated Content &amp; AI</a:t>
            </a:r>
            <a:endParaRPr lang="en-US" b="1" i="1" dirty="0">
              <a:solidFill>
                <a:schemeClr val="accent1">
                  <a:lumMod val="75000"/>
                </a:schemeClr>
              </a:solidFill>
            </a:endParaRPr>
          </a:p>
          <a:p>
            <a:endParaRPr lang="en-CY" i="1" dirty="0"/>
          </a:p>
        </p:txBody>
      </p:sp>
      <p:pic>
        <p:nvPicPr>
          <p:cNvPr id="3" name="Content Placeholder 1">
            <a:extLst>
              <a:ext uri="{FF2B5EF4-FFF2-40B4-BE49-F238E27FC236}">
                <a16:creationId xmlns:a16="http://schemas.microsoft.com/office/drawing/2014/main" id="{337D2FCD-BF1F-55D4-2DFE-5A519B6C64C6}"/>
              </a:ext>
            </a:extLst>
          </p:cNvPr>
          <p:cNvPicPr>
            <a:picLocks noGrp="1" noChangeAspect="1"/>
          </p:cNvPicPr>
          <p:nvPr>
            <p:ph sz="quarter" idx="12"/>
          </p:nvPr>
        </p:nvPicPr>
        <p:blipFill>
          <a:blip r:embed="rId3"/>
          <a:stretch>
            <a:fillRect/>
          </a:stretch>
        </p:blipFill>
        <p:spPr>
          <a:xfrm>
            <a:off x="9861203" y="5367073"/>
            <a:ext cx="2002432" cy="919427"/>
          </a:xfrm>
          <a:prstGeom prst="rect">
            <a:avLst/>
          </a:prstGeom>
        </p:spPr>
      </p:pic>
      <p:sp>
        <p:nvSpPr>
          <p:cNvPr id="2" name="TextBox 1">
            <a:extLst>
              <a:ext uri="{FF2B5EF4-FFF2-40B4-BE49-F238E27FC236}">
                <a16:creationId xmlns:a16="http://schemas.microsoft.com/office/drawing/2014/main" id="{E333AC67-7BFE-2455-7A8C-46F9106CC6E9}"/>
              </a:ext>
            </a:extLst>
          </p:cNvPr>
          <p:cNvSpPr txBox="1"/>
          <p:nvPr/>
        </p:nvSpPr>
        <p:spPr>
          <a:xfrm>
            <a:off x="176644" y="1631373"/>
            <a:ext cx="10453255" cy="3424655"/>
          </a:xfrm>
          <a:prstGeom prst="rect">
            <a:avLst/>
          </a:prstGeom>
          <a:noFill/>
        </p:spPr>
        <p:txBody>
          <a:bodyPr wrap="square">
            <a:spAutoFit/>
          </a:bodyPr>
          <a:lstStyle/>
          <a:p>
            <a:pPr lvl="0" algn="ctr"/>
            <a:r>
              <a:rPr lang="en-GB" sz="2400" b="1" dirty="0">
                <a:solidFill>
                  <a:schemeClr val="accent4">
                    <a:lumMod val="75000"/>
                  </a:schemeClr>
                </a:solidFill>
              </a:rPr>
              <a:t>Activity: The "Outside the Frame" Drawing (Reflective)</a:t>
            </a:r>
            <a:endParaRPr lang="en-GB" sz="2400" dirty="0">
              <a:solidFill>
                <a:schemeClr val="accent4">
                  <a:lumMod val="75000"/>
                </a:schemeClr>
              </a:solidFill>
            </a:endParaRPr>
          </a:p>
          <a:p>
            <a:pPr lvl="1" algn="ctr"/>
            <a:endParaRPr lang="en-GB" sz="2400" b="1" dirty="0"/>
          </a:p>
          <a:p>
            <a:pPr lvl="1" algn="ctr"/>
            <a:r>
              <a:rPr lang="en-GB" sz="2400" dirty="0"/>
              <a:t>Show a "perfect" holiday photo. </a:t>
            </a:r>
          </a:p>
          <a:p>
            <a:pPr lvl="1" algn="ctr"/>
            <a:endParaRPr lang="en-GB" sz="2400" dirty="0"/>
          </a:p>
          <a:p>
            <a:pPr lvl="1" algn="ctr"/>
            <a:r>
              <a:rPr lang="en-GB" sz="2400" dirty="0"/>
              <a:t>Students draw what might be happening just out of view </a:t>
            </a:r>
          </a:p>
          <a:p>
            <a:pPr lvl="1" algn="ctr"/>
            <a:r>
              <a:rPr lang="en-GB" sz="2400" dirty="0"/>
              <a:t>(e.g., a sibling crying, a rainy day, or someone feeling tired).</a:t>
            </a:r>
          </a:p>
          <a:p>
            <a:pPr lvl="0" algn="ctr"/>
            <a:r>
              <a:rPr lang="en-GB" sz="2400" dirty="0"/>
              <a:t>.</a:t>
            </a:r>
          </a:p>
          <a:p>
            <a:pPr lvl="0" algn="ctr"/>
            <a:endParaRPr lang="en-GB" sz="2400" b="1"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700307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59650E-0553-747D-EFC6-FDB953FF76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557A7A-8CCC-24C0-6FFD-E409081F3D80}"/>
              </a:ext>
            </a:extLst>
          </p:cNvPr>
          <p:cNvSpPr>
            <a:spLocks noGrp="1"/>
          </p:cNvSpPr>
          <p:nvPr>
            <p:ph type="ctrTitle"/>
          </p:nvPr>
        </p:nvSpPr>
        <p:spPr/>
        <p:txBody>
          <a:bodyPr>
            <a:normAutofit fontScale="90000"/>
          </a:bodyPr>
          <a:lstStyle/>
          <a:p>
            <a:r>
              <a:rPr lang="en-US" sz="2800" b="0" i="1" dirty="0"/>
              <a:t>Module 3 (Students):</a:t>
            </a:r>
            <a:br>
              <a:rPr lang="en-US" sz="2800" b="0" i="1" dirty="0"/>
            </a:br>
            <a:r>
              <a:rPr lang="en-US" sz="2800" b="0" i="1" dirty="0"/>
              <a:t>Building a Healthy Digital Identity</a:t>
            </a:r>
            <a:br>
              <a:rPr lang="en-CY" sz="1800" dirty="0"/>
            </a:br>
            <a:br>
              <a:rPr lang="en-US" sz="1800" dirty="0"/>
            </a:br>
            <a:r>
              <a:rPr lang="en-US" sz="1800" dirty="0"/>
              <a:t> </a:t>
            </a:r>
            <a:br>
              <a:rPr lang="en-US" sz="1800" dirty="0"/>
            </a:br>
            <a:endParaRPr lang="en-CY" sz="1800" dirty="0"/>
          </a:p>
        </p:txBody>
      </p:sp>
      <p:sp>
        <p:nvSpPr>
          <p:cNvPr id="3" name="Subtitle 2">
            <a:extLst>
              <a:ext uri="{FF2B5EF4-FFF2-40B4-BE49-F238E27FC236}">
                <a16:creationId xmlns:a16="http://schemas.microsoft.com/office/drawing/2014/main" id="{490332EB-1E18-9827-5E3E-009A9EA1433C}"/>
              </a:ext>
            </a:extLst>
          </p:cNvPr>
          <p:cNvSpPr>
            <a:spLocks noGrp="1"/>
          </p:cNvSpPr>
          <p:nvPr>
            <p:ph type="subTitle" idx="1"/>
          </p:nvPr>
        </p:nvSpPr>
        <p:spPr>
          <a:xfrm>
            <a:off x="374726" y="3662221"/>
            <a:ext cx="7391858" cy="1292830"/>
          </a:xfrm>
        </p:spPr>
        <p:txBody>
          <a:bodyPr>
            <a:normAutofit/>
          </a:bodyPr>
          <a:lstStyle/>
          <a:p>
            <a:r>
              <a:rPr lang="en-US" sz="2800" b="1" dirty="0">
                <a:solidFill>
                  <a:schemeClr val="accent6">
                    <a:lumMod val="75000"/>
                  </a:schemeClr>
                </a:solidFill>
              </a:rPr>
              <a:t>Topic 1: Defining Your Digital Identity</a:t>
            </a:r>
          </a:p>
          <a:p>
            <a:endParaRPr lang="en-CY" sz="2800" dirty="0"/>
          </a:p>
        </p:txBody>
      </p:sp>
    </p:spTree>
    <p:extLst>
      <p:ext uri="{BB962C8B-B14F-4D97-AF65-F5344CB8AC3E}">
        <p14:creationId xmlns:p14="http://schemas.microsoft.com/office/powerpoint/2010/main" val="35757983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1EB36A-4EDB-F5D6-9139-0530081F85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904689-B64A-C850-7C1F-367F833B2C3F}"/>
              </a:ext>
            </a:extLst>
          </p:cNvPr>
          <p:cNvSpPr>
            <a:spLocks noGrp="1"/>
          </p:cNvSpPr>
          <p:nvPr>
            <p:ph type="ctrTitle"/>
          </p:nvPr>
        </p:nvSpPr>
        <p:spPr/>
        <p:txBody>
          <a:bodyPr>
            <a:normAutofit fontScale="90000"/>
          </a:bodyPr>
          <a:lstStyle/>
          <a:p>
            <a:r>
              <a:rPr lang="en-US" sz="2800" b="0" i="1" dirty="0"/>
              <a:t>Module 3 (Students):</a:t>
            </a:r>
            <a:br>
              <a:rPr lang="en-US" sz="2800" b="0" i="1" dirty="0"/>
            </a:br>
            <a:r>
              <a:rPr lang="en-US" sz="2800" b="0" i="1" dirty="0"/>
              <a:t>Building a Healthy Digital Identity</a:t>
            </a:r>
            <a:br>
              <a:rPr lang="en-CY" sz="1800" dirty="0"/>
            </a:br>
            <a:br>
              <a:rPr lang="en-US" sz="1800" dirty="0"/>
            </a:br>
            <a:r>
              <a:rPr lang="en-US" sz="1800" dirty="0"/>
              <a:t> </a:t>
            </a:r>
            <a:br>
              <a:rPr lang="en-US" sz="1800" dirty="0"/>
            </a:br>
            <a:endParaRPr lang="en-CY" sz="1800" dirty="0"/>
          </a:p>
        </p:txBody>
      </p:sp>
      <p:sp>
        <p:nvSpPr>
          <p:cNvPr id="3" name="Subtitle 2">
            <a:extLst>
              <a:ext uri="{FF2B5EF4-FFF2-40B4-BE49-F238E27FC236}">
                <a16:creationId xmlns:a16="http://schemas.microsoft.com/office/drawing/2014/main" id="{D49B30C1-7859-5F8C-74F2-8F964222A617}"/>
              </a:ext>
            </a:extLst>
          </p:cNvPr>
          <p:cNvSpPr>
            <a:spLocks noGrp="1"/>
          </p:cNvSpPr>
          <p:nvPr>
            <p:ph type="subTitle" idx="1"/>
          </p:nvPr>
        </p:nvSpPr>
        <p:spPr>
          <a:xfrm>
            <a:off x="374726" y="3662221"/>
            <a:ext cx="7391858" cy="1292830"/>
          </a:xfrm>
        </p:spPr>
        <p:txBody>
          <a:bodyPr>
            <a:normAutofit/>
          </a:bodyPr>
          <a:lstStyle/>
          <a:p>
            <a:r>
              <a:rPr lang="en-US" sz="2400" b="1" dirty="0">
                <a:solidFill>
                  <a:schemeClr val="accent1">
                    <a:lumMod val="75000"/>
                  </a:schemeClr>
                </a:solidFill>
              </a:rPr>
              <a:t>Topic 5: AI and the Future</a:t>
            </a:r>
          </a:p>
          <a:p>
            <a:endParaRPr lang="en-CY" sz="2800" dirty="0"/>
          </a:p>
        </p:txBody>
      </p:sp>
    </p:spTree>
    <p:extLst>
      <p:ext uri="{BB962C8B-B14F-4D97-AF65-F5344CB8AC3E}">
        <p14:creationId xmlns:p14="http://schemas.microsoft.com/office/powerpoint/2010/main" val="29662519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A6E1C3-7250-2522-5443-338EB87991A2}"/>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51A3A790-1357-4459-5D1B-26996F0E0CBF}"/>
              </a:ext>
            </a:extLst>
          </p:cNvPr>
          <p:cNvSpPr>
            <a:spLocks noGrp="1"/>
          </p:cNvSpPr>
          <p:nvPr>
            <p:ph type="title"/>
          </p:nvPr>
        </p:nvSpPr>
        <p:spPr/>
        <p:txBody>
          <a:bodyPr lIns="91440"/>
          <a:lstStyle/>
          <a:p>
            <a:r>
              <a:rPr lang="en-US" sz="2400" i="1" dirty="0"/>
              <a:t>Module 3 (Students): Building a Healthy Digital Identity </a:t>
            </a:r>
            <a:endParaRPr lang="el-GR" sz="2400" dirty="0"/>
          </a:p>
        </p:txBody>
      </p:sp>
      <p:sp>
        <p:nvSpPr>
          <p:cNvPr id="6" name="Text Placeholder 5">
            <a:extLst>
              <a:ext uri="{FF2B5EF4-FFF2-40B4-BE49-F238E27FC236}">
                <a16:creationId xmlns:a16="http://schemas.microsoft.com/office/drawing/2014/main" id="{CE4144F5-73AC-8E8C-22F5-A8CF8B58ADE2}"/>
              </a:ext>
            </a:extLst>
          </p:cNvPr>
          <p:cNvSpPr>
            <a:spLocks noGrp="1"/>
          </p:cNvSpPr>
          <p:nvPr>
            <p:ph type="body" sz="quarter" idx="10"/>
          </p:nvPr>
        </p:nvSpPr>
        <p:spPr/>
        <p:txBody>
          <a:bodyPr/>
          <a:lstStyle/>
          <a:p>
            <a:endParaRPr lang="en-US" b="1" dirty="0">
              <a:solidFill>
                <a:schemeClr val="accent6">
                  <a:lumMod val="75000"/>
                </a:schemeClr>
              </a:solidFill>
            </a:endParaRPr>
          </a:p>
          <a:p>
            <a:endParaRPr lang="en-US" b="1" dirty="0">
              <a:solidFill>
                <a:schemeClr val="accent6">
                  <a:lumMod val="75000"/>
                </a:schemeClr>
              </a:solidFill>
            </a:endParaRPr>
          </a:p>
          <a:p>
            <a:r>
              <a:rPr lang="en-US" b="1" i="1" dirty="0">
                <a:solidFill>
                  <a:schemeClr val="accent1">
                    <a:lumMod val="75000"/>
                  </a:schemeClr>
                </a:solidFill>
              </a:rPr>
              <a:t>Topic 3: </a:t>
            </a:r>
            <a:r>
              <a:rPr lang="it-IT" b="1" i="1" dirty="0">
                <a:solidFill>
                  <a:schemeClr val="accent1">
                    <a:lumMod val="75000"/>
                  </a:schemeClr>
                </a:solidFill>
              </a:rPr>
              <a:t>Privacy, Curated Content &amp; AI</a:t>
            </a:r>
            <a:endParaRPr lang="en-US" b="1" i="1" dirty="0">
              <a:solidFill>
                <a:schemeClr val="accent1">
                  <a:lumMod val="75000"/>
                </a:schemeClr>
              </a:solidFill>
            </a:endParaRPr>
          </a:p>
          <a:p>
            <a:endParaRPr lang="en-CY" i="1" dirty="0"/>
          </a:p>
          <a:p>
            <a:endParaRPr lang="en-US" b="1" i="1" dirty="0">
              <a:solidFill>
                <a:schemeClr val="accent6">
                  <a:lumMod val="75000"/>
                </a:schemeClr>
              </a:solidFill>
            </a:endParaRPr>
          </a:p>
        </p:txBody>
      </p:sp>
      <p:pic>
        <p:nvPicPr>
          <p:cNvPr id="3" name="Content Placeholder 1">
            <a:extLst>
              <a:ext uri="{FF2B5EF4-FFF2-40B4-BE49-F238E27FC236}">
                <a16:creationId xmlns:a16="http://schemas.microsoft.com/office/drawing/2014/main" id="{F4BE5531-12E8-D1B0-0EF5-7A294DD2D65E}"/>
              </a:ext>
            </a:extLst>
          </p:cNvPr>
          <p:cNvPicPr>
            <a:picLocks noGrp="1" noChangeAspect="1"/>
          </p:cNvPicPr>
          <p:nvPr>
            <p:ph sz="quarter" idx="12"/>
          </p:nvPr>
        </p:nvPicPr>
        <p:blipFill>
          <a:blip r:embed="rId3"/>
          <a:stretch>
            <a:fillRect/>
          </a:stretch>
        </p:blipFill>
        <p:spPr>
          <a:xfrm>
            <a:off x="9861203" y="5367073"/>
            <a:ext cx="2002432" cy="919427"/>
          </a:xfrm>
          <a:prstGeom prst="rect">
            <a:avLst/>
          </a:prstGeom>
        </p:spPr>
      </p:pic>
      <p:sp>
        <p:nvSpPr>
          <p:cNvPr id="5" name="TextBox 4">
            <a:extLst>
              <a:ext uri="{FF2B5EF4-FFF2-40B4-BE49-F238E27FC236}">
                <a16:creationId xmlns:a16="http://schemas.microsoft.com/office/drawing/2014/main" id="{361B0D17-1958-A503-3283-70D60A07166C}"/>
              </a:ext>
            </a:extLst>
          </p:cNvPr>
          <p:cNvSpPr txBox="1"/>
          <p:nvPr/>
        </p:nvSpPr>
        <p:spPr>
          <a:xfrm>
            <a:off x="316923" y="1585810"/>
            <a:ext cx="9751868" cy="1200329"/>
          </a:xfrm>
          <a:prstGeom prst="rect">
            <a:avLst/>
          </a:prstGeom>
          <a:noFill/>
        </p:spPr>
        <p:txBody>
          <a:bodyPr wrap="square">
            <a:spAutoFit/>
          </a:bodyPr>
          <a:lstStyle/>
          <a:p>
            <a:r>
              <a:rPr lang="it-IT" sz="2400" b="1" dirty="0"/>
              <a:t>AI Safety </a:t>
            </a:r>
          </a:p>
          <a:p>
            <a:pPr algn="ctr"/>
            <a:endParaRPr lang="it-IT" sz="2400" dirty="0"/>
          </a:p>
          <a:p>
            <a:pPr algn="ctr"/>
            <a:r>
              <a:rPr lang="it-IT" sz="2400" dirty="0"/>
              <a:t>Pause-Check-Ask</a:t>
            </a:r>
            <a:endParaRPr lang="LID4096" sz="2400" dirty="0"/>
          </a:p>
        </p:txBody>
      </p:sp>
    </p:spTree>
    <p:extLst>
      <p:ext uri="{BB962C8B-B14F-4D97-AF65-F5344CB8AC3E}">
        <p14:creationId xmlns:p14="http://schemas.microsoft.com/office/powerpoint/2010/main" val="27035292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2AE6D5-4BD4-EF70-9A78-C38B3735BC7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D0F0F46-1404-8612-DA0F-119FF549FBED}"/>
              </a:ext>
            </a:extLst>
          </p:cNvPr>
          <p:cNvSpPr>
            <a:spLocks noGrp="1"/>
          </p:cNvSpPr>
          <p:nvPr>
            <p:ph type="ctrTitle"/>
          </p:nvPr>
        </p:nvSpPr>
        <p:spPr>
          <a:xfrm>
            <a:off x="405246" y="1768632"/>
            <a:ext cx="6821956" cy="1334065"/>
          </a:xfrm>
        </p:spPr>
        <p:txBody>
          <a:bodyPr/>
          <a:lstStyle/>
          <a:p>
            <a:r>
              <a:rPr lang="en-US" b="0" i="1" dirty="0"/>
              <a:t>End of Module 3 (Students):</a:t>
            </a:r>
            <a:br>
              <a:rPr lang="en-US" b="0" i="1" dirty="0"/>
            </a:br>
            <a:r>
              <a:rPr lang="en-US" b="0" i="1" dirty="0"/>
              <a:t>Building a Healthy Digital Identity</a:t>
            </a:r>
            <a:br>
              <a:rPr lang="en-CY" dirty="0"/>
            </a:br>
            <a:endParaRPr lang="LID4096" dirty="0"/>
          </a:p>
        </p:txBody>
      </p:sp>
      <p:pic>
        <p:nvPicPr>
          <p:cNvPr id="8" name="Picture 7">
            <a:extLst>
              <a:ext uri="{FF2B5EF4-FFF2-40B4-BE49-F238E27FC236}">
                <a16:creationId xmlns:a16="http://schemas.microsoft.com/office/drawing/2014/main" id="{EB5DE78C-1BD8-E47F-1854-46AC8DCEDF8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25461" y="2940275"/>
            <a:ext cx="5270539" cy="2763427"/>
          </a:xfrm>
          <a:prstGeom prst="rect">
            <a:avLst/>
          </a:prstGeom>
        </p:spPr>
      </p:pic>
    </p:spTree>
    <p:extLst>
      <p:ext uri="{BB962C8B-B14F-4D97-AF65-F5344CB8AC3E}">
        <p14:creationId xmlns:p14="http://schemas.microsoft.com/office/powerpoint/2010/main" val="6578956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97061E-C86D-651E-3E36-B5C1E36940D2}"/>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9A16618C-B37C-7BBA-B60D-F2F1A3AEAB3E}"/>
              </a:ext>
            </a:extLst>
          </p:cNvPr>
          <p:cNvSpPr>
            <a:spLocks noGrp="1"/>
          </p:cNvSpPr>
          <p:nvPr>
            <p:ph type="title"/>
          </p:nvPr>
        </p:nvSpPr>
        <p:spPr/>
        <p:txBody>
          <a:bodyPr lIns="91440"/>
          <a:lstStyle/>
          <a:p>
            <a:r>
              <a:rPr lang="en-US" sz="2400" i="1" dirty="0"/>
              <a:t>Module 3 (Students): Building a Healthy Digital Identity </a:t>
            </a:r>
            <a:endParaRPr lang="el-GR" sz="2400" dirty="0"/>
          </a:p>
        </p:txBody>
      </p:sp>
      <p:sp>
        <p:nvSpPr>
          <p:cNvPr id="6" name="Text Placeholder 5">
            <a:extLst>
              <a:ext uri="{FF2B5EF4-FFF2-40B4-BE49-F238E27FC236}">
                <a16:creationId xmlns:a16="http://schemas.microsoft.com/office/drawing/2014/main" id="{C7E7FAC4-7448-2ADC-CB70-39FC7D3F3AAE}"/>
              </a:ext>
            </a:extLst>
          </p:cNvPr>
          <p:cNvSpPr>
            <a:spLocks noGrp="1"/>
          </p:cNvSpPr>
          <p:nvPr>
            <p:ph type="body" sz="quarter" idx="10"/>
          </p:nvPr>
        </p:nvSpPr>
        <p:spPr/>
        <p:txBody>
          <a:bodyPr/>
          <a:lstStyle/>
          <a:p>
            <a:r>
              <a:rPr lang="en-US" b="1" i="1" dirty="0">
                <a:solidFill>
                  <a:schemeClr val="accent6">
                    <a:lumMod val="75000"/>
                  </a:schemeClr>
                </a:solidFill>
              </a:rPr>
              <a:t>Topic 1: Defining Your Digital Identity</a:t>
            </a:r>
          </a:p>
        </p:txBody>
      </p:sp>
      <p:pic>
        <p:nvPicPr>
          <p:cNvPr id="3" name="Content Placeholder 1">
            <a:extLst>
              <a:ext uri="{FF2B5EF4-FFF2-40B4-BE49-F238E27FC236}">
                <a16:creationId xmlns:a16="http://schemas.microsoft.com/office/drawing/2014/main" id="{3CC66ED3-CDF8-5D92-CC54-5149A01B92CC}"/>
              </a:ext>
            </a:extLst>
          </p:cNvPr>
          <p:cNvPicPr>
            <a:picLocks noGrp="1" noChangeAspect="1"/>
          </p:cNvPicPr>
          <p:nvPr>
            <p:ph sz="quarter" idx="12"/>
          </p:nvPr>
        </p:nvPicPr>
        <p:blipFill>
          <a:blip r:embed="rId3"/>
          <a:stretch>
            <a:fillRect/>
          </a:stretch>
        </p:blipFill>
        <p:spPr>
          <a:xfrm>
            <a:off x="9861203" y="5367073"/>
            <a:ext cx="2002432" cy="919427"/>
          </a:xfrm>
          <a:prstGeom prst="rect">
            <a:avLst/>
          </a:prstGeom>
        </p:spPr>
      </p:pic>
      <p:sp>
        <p:nvSpPr>
          <p:cNvPr id="4" name="TextBox 3">
            <a:extLst>
              <a:ext uri="{FF2B5EF4-FFF2-40B4-BE49-F238E27FC236}">
                <a16:creationId xmlns:a16="http://schemas.microsoft.com/office/drawing/2014/main" id="{23251F34-C4B2-9B7F-DE60-29070D54B430}"/>
              </a:ext>
            </a:extLst>
          </p:cNvPr>
          <p:cNvSpPr txBox="1"/>
          <p:nvPr/>
        </p:nvSpPr>
        <p:spPr>
          <a:xfrm>
            <a:off x="176644" y="1631373"/>
            <a:ext cx="10453255" cy="3553089"/>
          </a:xfrm>
          <a:prstGeom prst="rect">
            <a:avLst/>
          </a:prstGeom>
          <a:noFill/>
        </p:spPr>
        <p:txBody>
          <a:bodyPr wrap="square">
            <a:spAutoFit/>
          </a:bodyPr>
          <a:lstStyle/>
          <a:p>
            <a:pPr lvl="0"/>
            <a:r>
              <a:rPr lang="en-GB" sz="2400" b="1" dirty="0"/>
              <a:t>What is a Digital Identity?</a:t>
            </a:r>
          </a:p>
          <a:p>
            <a:pPr lvl="0"/>
            <a:endParaRPr lang="en-GB" sz="2400" dirty="0"/>
          </a:p>
          <a:p>
            <a:pPr lvl="1" algn="ctr"/>
            <a:r>
              <a:rPr lang="en-GB" sz="2400" dirty="0"/>
              <a:t>Your Online "Puzzle"</a:t>
            </a:r>
          </a:p>
          <a:p>
            <a:pPr lvl="1" algn="ctr"/>
            <a:endParaRPr lang="el-GR" sz="2400" dirty="0"/>
          </a:p>
          <a:p>
            <a:pPr lvl="1" algn="ctr"/>
            <a:r>
              <a:rPr lang="en-GB" sz="2400" dirty="0"/>
              <a:t>Every photo, comment, game username, and "like" is a puzzle piece. </a:t>
            </a:r>
            <a:endParaRPr lang="el-GR" sz="2400" dirty="0"/>
          </a:p>
          <a:p>
            <a:pPr lvl="1" algn="ctr"/>
            <a:endParaRPr lang="el-GR" sz="2400" dirty="0"/>
          </a:p>
          <a:p>
            <a:pPr lvl="1" algn="ctr"/>
            <a:r>
              <a:rPr lang="en-GB" sz="2400" dirty="0"/>
              <a:t>Together, they create a picture of who you are to the world.</a:t>
            </a:r>
          </a:p>
          <a:p>
            <a:pPr marR="0" lvl="1" algn="ctr">
              <a:lnSpc>
                <a:spcPct val="107000"/>
              </a:lnSpc>
              <a:spcAft>
                <a:spcPts val="800"/>
              </a:spcAft>
              <a:buSzPts val="1000"/>
              <a:tabLst>
                <a:tab pos="9144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a:p>
            <a:pPr marR="0" lvl="1" algn="ctr">
              <a:lnSpc>
                <a:spcPct val="107000"/>
              </a:lnSpc>
              <a:spcAft>
                <a:spcPts val="800"/>
              </a:spcAft>
              <a:buSzPts val="1000"/>
              <a:tabLst>
                <a:tab pos="9144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859871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FAB4A3-8447-5A67-3FDE-60A5E5F68DB6}"/>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8F3BE07F-B9C2-912E-37CE-A816238A3010}"/>
              </a:ext>
            </a:extLst>
          </p:cNvPr>
          <p:cNvSpPr>
            <a:spLocks noGrp="1"/>
          </p:cNvSpPr>
          <p:nvPr>
            <p:ph type="title"/>
          </p:nvPr>
        </p:nvSpPr>
        <p:spPr/>
        <p:txBody>
          <a:bodyPr lIns="91440"/>
          <a:lstStyle/>
          <a:p>
            <a:r>
              <a:rPr lang="en-US" sz="2400" i="1" dirty="0"/>
              <a:t>Module 3 (Students): Building a Healthy Digital Identity </a:t>
            </a:r>
            <a:endParaRPr lang="el-GR" sz="2400" dirty="0"/>
          </a:p>
        </p:txBody>
      </p:sp>
      <p:sp>
        <p:nvSpPr>
          <p:cNvPr id="6" name="Text Placeholder 5">
            <a:extLst>
              <a:ext uri="{FF2B5EF4-FFF2-40B4-BE49-F238E27FC236}">
                <a16:creationId xmlns:a16="http://schemas.microsoft.com/office/drawing/2014/main" id="{78C5FA22-A1C7-7540-1C46-7A476E71926F}"/>
              </a:ext>
            </a:extLst>
          </p:cNvPr>
          <p:cNvSpPr>
            <a:spLocks noGrp="1"/>
          </p:cNvSpPr>
          <p:nvPr>
            <p:ph type="body" sz="quarter" idx="10"/>
          </p:nvPr>
        </p:nvSpPr>
        <p:spPr/>
        <p:txBody>
          <a:bodyPr/>
          <a:lstStyle/>
          <a:p>
            <a:r>
              <a:rPr lang="en-US" b="1" i="1" dirty="0">
                <a:solidFill>
                  <a:schemeClr val="accent6">
                    <a:lumMod val="75000"/>
                  </a:schemeClr>
                </a:solidFill>
              </a:rPr>
              <a:t>Topic 1: Defining Your Digital Identity</a:t>
            </a:r>
          </a:p>
        </p:txBody>
      </p:sp>
      <p:pic>
        <p:nvPicPr>
          <p:cNvPr id="3" name="Content Placeholder 1">
            <a:extLst>
              <a:ext uri="{FF2B5EF4-FFF2-40B4-BE49-F238E27FC236}">
                <a16:creationId xmlns:a16="http://schemas.microsoft.com/office/drawing/2014/main" id="{12BC47F1-1AFA-57FB-EE6A-F095C49E5258}"/>
              </a:ext>
            </a:extLst>
          </p:cNvPr>
          <p:cNvPicPr>
            <a:picLocks noGrp="1" noChangeAspect="1"/>
          </p:cNvPicPr>
          <p:nvPr>
            <p:ph sz="quarter" idx="12"/>
          </p:nvPr>
        </p:nvPicPr>
        <p:blipFill>
          <a:blip r:embed="rId3"/>
          <a:stretch>
            <a:fillRect/>
          </a:stretch>
        </p:blipFill>
        <p:spPr>
          <a:xfrm>
            <a:off x="9861203" y="5367073"/>
            <a:ext cx="2002432" cy="919427"/>
          </a:xfrm>
          <a:prstGeom prst="rect">
            <a:avLst/>
          </a:prstGeom>
        </p:spPr>
      </p:pic>
      <p:sp>
        <p:nvSpPr>
          <p:cNvPr id="4" name="TextBox 3">
            <a:extLst>
              <a:ext uri="{FF2B5EF4-FFF2-40B4-BE49-F238E27FC236}">
                <a16:creationId xmlns:a16="http://schemas.microsoft.com/office/drawing/2014/main" id="{71CD2C69-6AB7-12E6-1911-D449C7933804}"/>
              </a:ext>
            </a:extLst>
          </p:cNvPr>
          <p:cNvSpPr txBox="1"/>
          <p:nvPr/>
        </p:nvSpPr>
        <p:spPr>
          <a:xfrm>
            <a:off x="176644" y="1631373"/>
            <a:ext cx="10453255" cy="4291752"/>
          </a:xfrm>
          <a:prstGeom prst="rect">
            <a:avLst/>
          </a:prstGeom>
          <a:noFill/>
        </p:spPr>
        <p:txBody>
          <a:bodyPr wrap="square">
            <a:spAutoFit/>
          </a:bodyPr>
          <a:lstStyle/>
          <a:p>
            <a:pPr lvl="0"/>
            <a:r>
              <a:rPr lang="en-GB" sz="2400" b="1" dirty="0"/>
              <a:t>Why It Matters</a:t>
            </a:r>
            <a:endParaRPr lang="en-GB" sz="2400" dirty="0"/>
          </a:p>
          <a:p>
            <a:pPr lvl="1"/>
            <a:endParaRPr lang="en-GB" sz="2400" b="1" dirty="0"/>
          </a:p>
          <a:p>
            <a:pPr lvl="1" algn="ctr"/>
            <a:r>
              <a:rPr lang="en-GB" sz="2400" dirty="0"/>
              <a:t>The Story That Stays</a:t>
            </a:r>
          </a:p>
          <a:p>
            <a:pPr lvl="1" algn="ctr"/>
            <a:endParaRPr lang="en-GB" sz="2400" dirty="0"/>
          </a:p>
          <a:p>
            <a:pPr lvl="1" algn="ctr"/>
            <a:endParaRPr lang="en-GB" sz="2400" dirty="0"/>
          </a:p>
          <a:p>
            <a:pPr lvl="1" algn="ctr"/>
            <a:r>
              <a:rPr lang="en-GB" sz="2400" dirty="0"/>
              <a:t>Your digital identity can influence friendships, school opportunities, </a:t>
            </a:r>
          </a:p>
          <a:p>
            <a:pPr lvl="1" algn="ctr"/>
            <a:r>
              <a:rPr lang="en-GB" sz="2400" dirty="0"/>
              <a:t>and how you feel about yourself. </a:t>
            </a:r>
          </a:p>
          <a:p>
            <a:pPr lvl="1" algn="ctr"/>
            <a:endParaRPr lang="en-GB" sz="2400" dirty="0"/>
          </a:p>
          <a:p>
            <a:pPr lvl="1" algn="ctr"/>
            <a:r>
              <a:rPr lang="en-GB" sz="2400" dirty="0"/>
              <a:t>Even if you delete it, a "footprint" often remains.</a:t>
            </a:r>
          </a:p>
          <a:p>
            <a:pPr marR="0" lvl="1" algn="ctr">
              <a:lnSpc>
                <a:spcPct val="107000"/>
              </a:lnSpc>
              <a:spcAft>
                <a:spcPts val="800"/>
              </a:spcAft>
              <a:buSzPts val="1000"/>
              <a:tabLst>
                <a:tab pos="9144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a:p>
            <a:pPr marR="0" lvl="1" algn="ctr">
              <a:lnSpc>
                <a:spcPct val="107000"/>
              </a:lnSpc>
              <a:spcAft>
                <a:spcPts val="800"/>
              </a:spcAft>
              <a:buSzPts val="1000"/>
              <a:tabLst>
                <a:tab pos="9144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733003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10EF1E-9563-EB8E-59BE-435000348167}"/>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0E051ED2-083E-A215-37B2-EDEA8450570E}"/>
              </a:ext>
            </a:extLst>
          </p:cNvPr>
          <p:cNvSpPr>
            <a:spLocks noGrp="1"/>
          </p:cNvSpPr>
          <p:nvPr>
            <p:ph type="title"/>
          </p:nvPr>
        </p:nvSpPr>
        <p:spPr/>
        <p:txBody>
          <a:bodyPr lIns="91440"/>
          <a:lstStyle/>
          <a:p>
            <a:r>
              <a:rPr lang="en-US" sz="2400" i="1" dirty="0"/>
              <a:t>Module 3 (Students): Building a Healthy Digital Identity </a:t>
            </a:r>
            <a:endParaRPr lang="el-GR" sz="2400" dirty="0"/>
          </a:p>
        </p:txBody>
      </p:sp>
      <p:sp>
        <p:nvSpPr>
          <p:cNvPr id="6" name="Text Placeholder 5">
            <a:extLst>
              <a:ext uri="{FF2B5EF4-FFF2-40B4-BE49-F238E27FC236}">
                <a16:creationId xmlns:a16="http://schemas.microsoft.com/office/drawing/2014/main" id="{6CC9D476-2134-DA64-7E31-B9B86B66D6B2}"/>
              </a:ext>
            </a:extLst>
          </p:cNvPr>
          <p:cNvSpPr>
            <a:spLocks noGrp="1"/>
          </p:cNvSpPr>
          <p:nvPr>
            <p:ph type="body" sz="quarter" idx="10"/>
          </p:nvPr>
        </p:nvSpPr>
        <p:spPr/>
        <p:txBody>
          <a:bodyPr/>
          <a:lstStyle/>
          <a:p>
            <a:r>
              <a:rPr lang="en-US" b="1" i="1" dirty="0">
                <a:solidFill>
                  <a:schemeClr val="accent6">
                    <a:lumMod val="75000"/>
                  </a:schemeClr>
                </a:solidFill>
              </a:rPr>
              <a:t>Topic 1: Defining Your Digital Identity</a:t>
            </a:r>
          </a:p>
        </p:txBody>
      </p:sp>
      <p:pic>
        <p:nvPicPr>
          <p:cNvPr id="3" name="Content Placeholder 1">
            <a:extLst>
              <a:ext uri="{FF2B5EF4-FFF2-40B4-BE49-F238E27FC236}">
                <a16:creationId xmlns:a16="http://schemas.microsoft.com/office/drawing/2014/main" id="{BA054610-ED91-450E-797F-556C0DEAEB3F}"/>
              </a:ext>
            </a:extLst>
          </p:cNvPr>
          <p:cNvPicPr>
            <a:picLocks noGrp="1" noChangeAspect="1"/>
          </p:cNvPicPr>
          <p:nvPr>
            <p:ph sz="quarter" idx="12"/>
          </p:nvPr>
        </p:nvPicPr>
        <p:blipFill>
          <a:blip r:embed="rId3"/>
          <a:stretch>
            <a:fillRect/>
          </a:stretch>
        </p:blipFill>
        <p:spPr>
          <a:xfrm>
            <a:off x="9861203" y="5367073"/>
            <a:ext cx="2002432" cy="919427"/>
          </a:xfrm>
          <a:prstGeom prst="rect">
            <a:avLst/>
          </a:prstGeom>
        </p:spPr>
      </p:pic>
      <p:sp>
        <p:nvSpPr>
          <p:cNvPr id="4" name="TextBox 3">
            <a:extLst>
              <a:ext uri="{FF2B5EF4-FFF2-40B4-BE49-F238E27FC236}">
                <a16:creationId xmlns:a16="http://schemas.microsoft.com/office/drawing/2014/main" id="{D0D74258-C96A-B6D0-3FDE-B7B947571A86}"/>
              </a:ext>
            </a:extLst>
          </p:cNvPr>
          <p:cNvSpPr txBox="1"/>
          <p:nvPr/>
        </p:nvSpPr>
        <p:spPr>
          <a:xfrm>
            <a:off x="97970" y="1652154"/>
            <a:ext cx="10453255" cy="4291752"/>
          </a:xfrm>
          <a:prstGeom prst="rect">
            <a:avLst/>
          </a:prstGeom>
          <a:noFill/>
        </p:spPr>
        <p:txBody>
          <a:bodyPr wrap="square">
            <a:spAutoFit/>
          </a:bodyPr>
          <a:lstStyle/>
          <a:p>
            <a:pPr lvl="0"/>
            <a:r>
              <a:rPr lang="en-GB" sz="2400" b="1" dirty="0"/>
              <a:t>The Digital Iceberg</a:t>
            </a:r>
            <a:endParaRPr lang="en-GB" sz="2400" dirty="0"/>
          </a:p>
          <a:p>
            <a:pPr lvl="1"/>
            <a:endParaRPr lang="el-GR" sz="2400" b="1" dirty="0"/>
          </a:p>
          <a:p>
            <a:pPr lvl="1" algn="ctr"/>
            <a:r>
              <a:rPr lang="en-GB" sz="2400" dirty="0"/>
              <a:t>More Than Meets the Eye</a:t>
            </a:r>
          </a:p>
          <a:p>
            <a:pPr lvl="1" algn="ctr"/>
            <a:endParaRPr lang="el-GR" sz="2400" b="1" dirty="0"/>
          </a:p>
          <a:p>
            <a:pPr lvl="1" algn="ctr"/>
            <a:r>
              <a:rPr lang="en-GB" sz="2400" b="1" dirty="0"/>
              <a:t>Above the water:</a:t>
            </a:r>
            <a:r>
              <a:rPr lang="en-GB" sz="2400" dirty="0"/>
              <a:t> </a:t>
            </a:r>
            <a:endParaRPr lang="el-GR" sz="2400" dirty="0"/>
          </a:p>
          <a:p>
            <a:pPr lvl="1" algn="ctr"/>
            <a:r>
              <a:rPr lang="en-GB" sz="2400" dirty="0"/>
              <a:t>Your posts and profile.</a:t>
            </a:r>
            <a:endParaRPr lang="el-GR" sz="2400" dirty="0"/>
          </a:p>
          <a:p>
            <a:pPr lvl="1" algn="ctr"/>
            <a:endParaRPr lang="el-GR" sz="2400" b="1" dirty="0"/>
          </a:p>
          <a:p>
            <a:pPr lvl="1" algn="ctr"/>
            <a:r>
              <a:rPr lang="en-GB" sz="2400" b="1" dirty="0"/>
              <a:t>Below the water:</a:t>
            </a:r>
            <a:r>
              <a:rPr lang="en-GB" sz="2400" dirty="0"/>
              <a:t> </a:t>
            </a:r>
            <a:endParaRPr lang="el-GR" sz="2400" dirty="0"/>
          </a:p>
          <a:p>
            <a:pPr lvl="1" algn="ctr"/>
            <a:r>
              <a:rPr lang="en-GB" sz="2400" dirty="0"/>
              <a:t>Your search history, location data, and "likes."</a:t>
            </a:r>
          </a:p>
          <a:p>
            <a:pPr marR="0" lvl="1" algn="ctr">
              <a:lnSpc>
                <a:spcPct val="107000"/>
              </a:lnSpc>
              <a:spcAft>
                <a:spcPts val="800"/>
              </a:spcAft>
              <a:buSzPts val="1000"/>
              <a:tabLst>
                <a:tab pos="9144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a:p>
            <a:pPr marR="0" lvl="1" algn="ctr">
              <a:lnSpc>
                <a:spcPct val="107000"/>
              </a:lnSpc>
              <a:spcAft>
                <a:spcPts val="800"/>
              </a:spcAft>
              <a:buSzPts val="1000"/>
              <a:tabLst>
                <a:tab pos="9144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040665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7CDEEE-A684-AC10-C4A4-B79F80D83A77}"/>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8CBEEA03-EC80-B9E4-6F1D-2754360E0DEC}"/>
              </a:ext>
            </a:extLst>
          </p:cNvPr>
          <p:cNvSpPr>
            <a:spLocks noGrp="1"/>
          </p:cNvSpPr>
          <p:nvPr>
            <p:ph type="title"/>
          </p:nvPr>
        </p:nvSpPr>
        <p:spPr/>
        <p:txBody>
          <a:bodyPr lIns="91440"/>
          <a:lstStyle/>
          <a:p>
            <a:r>
              <a:rPr lang="en-US" sz="2400" i="1" dirty="0"/>
              <a:t>Module 3 (Students): Building a Healthy Digital Identity </a:t>
            </a:r>
            <a:endParaRPr lang="el-GR" sz="2400" dirty="0"/>
          </a:p>
        </p:txBody>
      </p:sp>
      <p:sp>
        <p:nvSpPr>
          <p:cNvPr id="6" name="Text Placeholder 5">
            <a:extLst>
              <a:ext uri="{FF2B5EF4-FFF2-40B4-BE49-F238E27FC236}">
                <a16:creationId xmlns:a16="http://schemas.microsoft.com/office/drawing/2014/main" id="{97A2B0FD-B53A-0502-90EA-08FF9E3068FF}"/>
              </a:ext>
            </a:extLst>
          </p:cNvPr>
          <p:cNvSpPr>
            <a:spLocks noGrp="1"/>
          </p:cNvSpPr>
          <p:nvPr>
            <p:ph type="body" sz="quarter" idx="10"/>
          </p:nvPr>
        </p:nvSpPr>
        <p:spPr/>
        <p:txBody>
          <a:bodyPr/>
          <a:lstStyle/>
          <a:p>
            <a:r>
              <a:rPr lang="en-US" b="1" i="1" dirty="0">
                <a:solidFill>
                  <a:schemeClr val="accent6">
                    <a:lumMod val="75000"/>
                  </a:schemeClr>
                </a:solidFill>
              </a:rPr>
              <a:t>Topic 1: Defining Your Digital Identity</a:t>
            </a:r>
          </a:p>
        </p:txBody>
      </p:sp>
      <p:pic>
        <p:nvPicPr>
          <p:cNvPr id="3" name="Content Placeholder 1">
            <a:extLst>
              <a:ext uri="{FF2B5EF4-FFF2-40B4-BE49-F238E27FC236}">
                <a16:creationId xmlns:a16="http://schemas.microsoft.com/office/drawing/2014/main" id="{86C89600-28DE-09BE-A345-40367F07F665}"/>
              </a:ext>
            </a:extLst>
          </p:cNvPr>
          <p:cNvPicPr>
            <a:picLocks noGrp="1" noChangeAspect="1"/>
          </p:cNvPicPr>
          <p:nvPr>
            <p:ph sz="quarter" idx="12"/>
          </p:nvPr>
        </p:nvPicPr>
        <p:blipFill>
          <a:blip r:embed="rId3"/>
          <a:stretch>
            <a:fillRect/>
          </a:stretch>
        </p:blipFill>
        <p:spPr>
          <a:xfrm>
            <a:off x="9861203" y="5367073"/>
            <a:ext cx="2002432" cy="919427"/>
          </a:xfrm>
          <a:prstGeom prst="rect">
            <a:avLst/>
          </a:prstGeom>
        </p:spPr>
      </p:pic>
      <p:sp>
        <p:nvSpPr>
          <p:cNvPr id="2" name="TextBox 1">
            <a:extLst>
              <a:ext uri="{FF2B5EF4-FFF2-40B4-BE49-F238E27FC236}">
                <a16:creationId xmlns:a16="http://schemas.microsoft.com/office/drawing/2014/main" id="{0E0E6AA4-226F-FDEC-0ABE-628108DFEC6C}"/>
              </a:ext>
            </a:extLst>
          </p:cNvPr>
          <p:cNvSpPr txBox="1"/>
          <p:nvPr/>
        </p:nvSpPr>
        <p:spPr>
          <a:xfrm>
            <a:off x="176644" y="1631373"/>
            <a:ext cx="10453255" cy="2685992"/>
          </a:xfrm>
          <a:prstGeom prst="rect">
            <a:avLst/>
          </a:prstGeom>
          <a:noFill/>
        </p:spPr>
        <p:txBody>
          <a:bodyPr wrap="square">
            <a:spAutoFit/>
          </a:bodyPr>
          <a:lstStyle/>
          <a:p>
            <a:pPr lvl="0" algn="ctr"/>
            <a:r>
              <a:rPr lang="en-GB" sz="2400" b="1" dirty="0">
                <a:solidFill>
                  <a:schemeClr val="accent4">
                    <a:lumMod val="75000"/>
                  </a:schemeClr>
                </a:solidFill>
              </a:rPr>
              <a:t>Activity: My Online Snapshot (Individual)</a:t>
            </a:r>
            <a:endParaRPr lang="en-GB" sz="2400" dirty="0">
              <a:solidFill>
                <a:schemeClr val="accent4">
                  <a:lumMod val="75000"/>
                </a:schemeClr>
              </a:solidFill>
            </a:endParaRPr>
          </a:p>
          <a:p>
            <a:pPr lvl="1" algn="ctr"/>
            <a:endParaRPr lang="el-GR" sz="2400" b="1" dirty="0"/>
          </a:p>
          <a:p>
            <a:pPr lvl="1" algn="ctr"/>
            <a:r>
              <a:rPr lang="en-US" sz="2400" dirty="0"/>
              <a:t>L</a:t>
            </a:r>
            <a:r>
              <a:rPr lang="en-GB" sz="2400" dirty="0" err="1"/>
              <a:t>ist</a:t>
            </a:r>
            <a:r>
              <a:rPr lang="en-GB" sz="2400" dirty="0"/>
              <a:t> three words you </a:t>
            </a:r>
            <a:r>
              <a:rPr lang="en-GB" sz="2400" i="1" dirty="0"/>
              <a:t>think</a:t>
            </a:r>
            <a:r>
              <a:rPr lang="en-GB" sz="2400" dirty="0"/>
              <a:t> your current online presence says about you, </a:t>
            </a:r>
            <a:endParaRPr lang="el-GR" sz="2400" dirty="0"/>
          </a:p>
          <a:p>
            <a:pPr lvl="1" algn="ctr"/>
            <a:r>
              <a:rPr lang="en-GB" sz="2400" dirty="0"/>
              <a:t>and three words you </a:t>
            </a:r>
            <a:r>
              <a:rPr lang="en-GB" sz="2400" i="1" dirty="0"/>
              <a:t>want</a:t>
            </a:r>
            <a:r>
              <a:rPr lang="en-GB" sz="2400" dirty="0"/>
              <a:t> it to say.</a:t>
            </a:r>
          </a:p>
          <a:p>
            <a:pPr lvl="0" algn="ctr"/>
            <a:endParaRPr lang="en-GB" sz="2400" dirty="0">
              <a:solidFill>
                <a:schemeClr val="accent4">
                  <a:lumMod val="75000"/>
                </a:schemeClr>
              </a:solidFill>
            </a:endParaRPr>
          </a:p>
          <a:p>
            <a:pPr lvl="1" algn="ctr"/>
            <a:endParaRPr lang="en-GB" sz="2400" b="1"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475524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98C9B4-C584-A812-6404-B41CED0CFF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1F56E1-DF4C-283D-0417-995A9E727C1C}"/>
              </a:ext>
            </a:extLst>
          </p:cNvPr>
          <p:cNvSpPr>
            <a:spLocks noGrp="1"/>
          </p:cNvSpPr>
          <p:nvPr>
            <p:ph type="ctrTitle"/>
          </p:nvPr>
        </p:nvSpPr>
        <p:spPr/>
        <p:txBody>
          <a:bodyPr>
            <a:normAutofit fontScale="90000"/>
          </a:bodyPr>
          <a:lstStyle/>
          <a:p>
            <a:r>
              <a:rPr lang="en-US" sz="2800" b="0" i="1" dirty="0"/>
              <a:t>Module 3 (Students):</a:t>
            </a:r>
            <a:br>
              <a:rPr lang="en-US" sz="2800" b="0" i="1" dirty="0"/>
            </a:br>
            <a:r>
              <a:rPr lang="en-US" sz="2800" b="0" i="1" dirty="0"/>
              <a:t>Building a Healthy Digital Identity</a:t>
            </a:r>
            <a:br>
              <a:rPr lang="en-CY" sz="1800" dirty="0"/>
            </a:br>
            <a:br>
              <a:rPr lang="en-US" sz="1800" dirty="0"/>
            </a:br>
            <a:r>
              <a:rPr lang="en-US" sz="1800" dirty="0"/>
              <a:t> </a:t>
            </a:r>
            <a:br>
              <a:rPr lang="en-US" sz="1800" dirty="0"/>
            </a:br>
            <a:endParaRPr lang="en-CY" sz="1800" dirty="0"/>
          </a:p>
        </p:txBody>
      </p:sp>
      <p:sp>
        <p:nvSpPr>
          <p:cNvPr id="3" name="Subtitle 2">
            <a:extLst>
              <a:ext uri="{FF2B5EF4-FFF2-40B4-BE49-F238E27FC236}">
                <a16:creationId xmlns:a16="http://schemas.microsoft.com/office/drawing/2014/main" id="{67CF25C6-3539-DB07-645F-2684104DFD92}"/>
              </a:ext>
            </a:extLst>
          </p:cNvPr>
          <p:cNvSpPr>
            <a:spLocks noGrp="1"/>
          </p:cNvSpPr>
          <p:nvPr>
            <p:ph type="subTitle" idx="1"/>
          </p:nvPr>
        </p:nvSpPr>
        <p:spPr>
          <a:xfrm>
            <a:off x="374726" y="3662221"/>
            <a:ext cx="7391858" cy="1292830"/>
          </a:xfrm>
        </p:spPr>
        <p:txBody>
          <a:bodyPr>
            <a:normAutofit/>
          </a:bodyPr>
          <a:lstStyle/>
          <a:p>
            <a:r>
              <a:rPr lang="en-US" sz="2400" b="1" dirty="0">
                <a:solidFill>
                  <a:schemeClr val="accent6">
                    <a:lumMod val="75000"/>
                  </a:schemeClr>
                </a:solidFill>
              </a:rPr>
              <a:t>Topic 2: Digital Values (Who You Want To Be)</a:t>
            </a:r>
            <a:endParaRPr lang="en-CY" sz="2400" dirty="0"/>
          </a:p>
          <a:p>
            <a:endParaRPr lang="en-CY" sz="2800" dirty="0"/>
          </a:p>
        </p:txBody>
      </p:sp>
    </p:spTree>
    <p:extLst>
      <p:ext uri="{BB962C8B-B14F-4D97-AF65-F5344CB8AC3E}">
        <p14:creationId xmlns:p14="http://schemas.microsoft.com/office/powerpoint/2010/main" val="17130041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F82315-C05C-A7BA-7749-D3BFCBD144C9}"/>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242AF8F7-6247-C42A-B018-E27B9333E78A}"/>
              </a:ext>
            </a:extLst>
          </p:cNvPr>
          <p:cNvSpPr>
            <a:spLocks noGrp="1"/>
          </p:cNvSpPr>
          <p:nvPr>
            <p:ph type="title"/>
          </p:nvPr>
        </p:nvSpPr>
        <p:spPr/>
        <p:txBody>
          <a:bodyPr lIns="91440"/>
          <a:lstStyle/>
          <a:p>
            <a:r>
              <a:rPr lang="en-US" sz="2400" i="1" dirty="0"/>
              <a:t>Module 3 (Students): Building a Healthy Digital Identity </a:t>
            </a:r>
            <a:endParaRPr lang="el-GR" sz="2400" dirty="0"/>
          </a:p>
        </p:txBody>
      </p:sp>
      <p:sp>
        <p:nvSpPr>
          <p:cNvPr id="6" name="Text Placeholder 5">
            <a:extLst>
              <a:ext uri="{FF2B5EF4-FFF2-40B4-BE49-F238E27FC236}">
                <a16:creationId xmlns:a16="http://schemas.microsoft.com/office/drawing/2014/main" id="{FDB55DA5-AF3B-41E7-BD84-20EFD669BD15}"/>
              </a:ext>
            </a:extLst>
          </p:cNvPr>
          <p:cNvSpPr>
            <a:spLocks noGrp="1"/>
          </p:cNvSpPr>
          <p:nvPr>
            <p:ph type="body" sz="quarter" idx="10"/>
          </p:nvPr>
        </p:nvSpPr>
        <p:spPr/>
        <p:txBody>
          <a:bodyPr/>
          <a:lstStyle/>
          <a:p>
            <a:endParaRPr lang="en-US" b="1" dirty="0">
              <a:solidFill>
                <a:schemeClr val="accent6">
                  <a:lumMod val="75000"/>
                </a:schemeClr>
              </a:solidFill>
            </a:endParaRPr>
          </a:p>
          <a:p>
            <a:r>
              <a:rPr lang="en-US" b="1" i="1" dirty="0">
                <a:solidFill>
                  <a:schemeClr val="accent6">
                    <a:lumMod val="75000"/>
                  </a:schemeClr>
                </a:solidFill>
              </a:rPr>
              <a:t>Topic 2: Digital Values (Who You Want To Be)</a:t>
            </a:r>
            <a:endParaRPr lang="en-CY" i="1" dirty="0"/>
          </a:p>
          <a:p>
            <a:endParaRPr lang="en-US" b="1" i="1" dirty="0">
              <a:solidFill>
                <a:schemeClr val="accent6">
                  <a:lumMod val="75000"/>
                </a:schemeClr>
              </a:solidFill>
            </a:endParaRPr>
          </a:p>
        </p:txBody>
      </p:sp>
      <p:pic>
        <p:nvPicPr>
          <p:cNvPr id="3" name="Content Placeholder 1">
            <a:extLst>
              <a:ext uri="{FF2B5EF4-FFF2-40B4-BE49-F238E27FC236}">
                <a16:creationId xmlns:a16="http://schemas.microsoft.com/office/drawing/2014/main" id="{6B4DA4A3-F58E-F400-D792-DE4C2170B57F}"/>
              </a:ext>
            </a:extLst>
          </p:cNvPr>
          <p:cNvPicPr>
            <a:picLocks noGrp="1" noChangeAspect="1"/>
          </p:cNvPicPr>
          <p:nvPr>
            <p:ph sz="quarter" idx="12"/>
          </p:nvPr>
        </p:nvPicPr>
        <p:blipFill>
          <a:blip r:embed="rId3"/>
          <a:stretch>
            <a:fillRect/>
          </a:stretch>
        </p:blipFill>
        <p:spPr>
          <a:xfrm>
            <a:off x="9861203" y="5367073"/>
            <a:ext cx="2002432" cy="919427"/>
          </a:xfrm>
          <a:prstGeom prst="rect">
            <a:avLst/>
          </a:prstGeom>
        </p:spPr>
      </p:pic>
      <p:sp>
        <p:nvSpPr>
          <p:cNvPr id="4" name="TextBox 3">
            <a:extLst>
              <a:ext uri="{FF2B5EF4-FFF2-40B4-BE49-F238E27FC236}">
                <a16:creationId xmlns:a16="http://schemas.microsoft.com/office/drawing/2014/main" id="{3CFAFEA0-E527-1358-9FA1-C5B1FDAB46F2}"/>
              </a:ext>
            </a:extLst>
          </p:cNvPr>
          <p:cNvSpPr txBox="1"/>
          <p:nvPr/>
        </p:nvSpPr>
        <p:spPr>
          <a:xfrm>
            <a:off x="176644" y="1631373"/>
            <a:ext cx="10453255" cy="3553089"/>
          </a:xfrm>
          <a:prstGeom prst="rect">
            <a:avLst/>
          </a:prstGeom>
          <a:noFill/>
        </p:spPr>
        <p:txBody>
          <a:bodyPr wrap="square">
            <a:spAutoFit/>
          </a:bodyPr>
          <a:lstStyle/>
          <a:p>
            <a:pPr lvl="0"/>
            <a:r>
              <a:rPr lang="en-GB" sz="2400" b="1" dirty="0"/>
              <a:t>Your Digital Compass</a:t>
            </a:r>
          </a:p>
          <a:p>
            <a:pPr lvl="0" algn="ctr"/>
            <a:endParaRPr lang="en-GB" sz="2400" dirty="0"/>
          </a:p>
          <a:p>
            <a:pPr lvl="1" algn="ctr"/>
            <a:r>
              <a:rPr lang="en-GB" sz="2400" dirty="0"/>
              <a:t>Values Guide the Way</a:t>
            </a:r>
          </a:p>
          <a:p>
            <a:pPr lvl="1" algn="ctr"/>
            <a:endParaRPr lang="en-GB" sz="2400" dirty="0"/>
          </a:p>
          <a:p>
            <a:pPr lvl="1" algn="ctr"/>
            <a:r>
              <a:rPr lang="en-GB" sz="2400" dirty="0"/>
              <a:t>Values like </a:t>
            </a:r>
            <a:r>
              <a:rPr lang="en-GB" sz="2400" b="1" dirty="0"/>
              <a:t>Kindness, Honesty, and Respect</a:t>
            </a:r>
            <a:r>
              <a:rPr lang="en-GB" sz="2400" dirty="0"/>
              <a:t> help you slow down. </a:t>
            </a:r>
          </a:p>
          <a:p>
            <a:pPr lvl="1" algn="ctr"/>
            <a:endParaRPr lang="en-GB" sz="2400" dirty="0"/>
          </a:p>
          <a:p>
            <a:pPr lvl="1" algn="ctr"/>
            <a:r>
              <a:rPr lang="en-GB" sz="2400" dirty="0"/>
              <a:t>They help you decide what to share before you hit "send."</a:t>
            </a:r>
          </a:p>
          <a:p>
            <a:pPr marR="0" lvl="1" algn="ctr">
              <a:lnSpc>
                <a:spcPct val="107000"/>
              </a:lnSpc>
              <a:spcAft>
                <a:spcPts val="800"/>
              </a:spcAft>
              <a:buSzPts val="1000"/>
              <a:tabLst>
                <a:tab pos="9144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a:p>
            <a:pPr marR="0" lvl="1" algn="ctr">
              <a:lnSpc>
                <a:spcPct val="107000"/>
              </a:lnSpc>
              <a:spcAft>
                <a:spcPts val="800"/>
              </a:spcAft>
              <a:buSzPts val="1000"/>
              <a:tabLst>
                <a:tab pos="9144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402606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1199CE-3092-981A-6D44-59990A831455}"/>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83EDAA92-8219-8374-75A9-AEC1D4DECC7A}"/>
              </a:ext>
            </a:extLst>
          </p:cNvPr>
          <p:cNvSpPr>
            <a:spLocks noGrp="1"/>
          </p:cNvSpPr>
          <p:nvPr>
            <p:ph type="title"/>
          </p:nvPr>
        </p:nvSpPr>
        <p:spPr/>
        <p:txBody>
          <a:bodyPr lIns="91440"/>
          <a:lstStyle/>
          <a:p>
            <a:r>
              <a:rPr lang="en-US" sz="2400" i="1" dirty="0"/>
              <a:t>Module 3 (Students): Building a Healthy Digital Identity </a:t>
            </a:r>
            <a:endParaRPr lang="el-GR" sz="2400" dirty="0"/>
          </a:p>
        </p:txBody>
      </p:sp>
      <p:sp>
        <p:nvSpPr>
          <p:cNvPr id="6" name="Text Placeholder 5">
            <a:extLst>
              <a:ext uri="{FF2B5EF4-FFF2-40B4-BE49-F238E27FC236}">
                <a16:creationId xmlns:a16="http://schemas.microsoft.com/office/drawing/2014/main" id="{B9DB7E27-2F77-5577-F23F-4E4F8F8C9809}"/>
              </a:ext>
            </a:extLst>
          </p:cNvPr>
          <p:cNvSpPr>
            <a:spLocks noGrp="1"/>
          </p:cNvSpPr>
          <p:nvPr>
            <p:ph type="body" sz="quarter" idx="10"/>
          </p:nvPr>
        </p:nvSpPr>
        <p:spPr/>
        <p:txBody>
          <a:bodyPr/>
          <a:lstStyle/>
          <a:p>
            <a:endParaRPr lang="en-US" b="1" dirty="0">
              <a:solidFill>
                <a:schemeClr val="accent6">
                  <a:lumMod val="75000"/>
                </a:schemeClr>
              </a:solidFill>
            </a:endParaRPr>
          </a:p>
          <a:p>
            <a:r>
              <a:rPr lang="en-US" b="1" i="1" dirty="0">
                <a:solidFill>
                  <a:schemeClr val="accent6">
                    <a:lumMod val="75000"/>
                  </a:schemeClr>
                </a:solidFill>
              </a:rPr>
              <a:t>Topic 2: Digital Values (Who You Want To Be)</a:t>
            </a:r>
            <a:endParaRPr lang="en-CY" i="1" dirty="0"/>
          </a:p>
          <a:p>
            <a:endParaRPr lang="en-US" b="1" i="1" dirty="0">
              <a:solidFill>
                <a:schemeClr val="accent6">
                  <a:lumMod val="75000"/>
                </a:schemeClr>
              </a:solidFill>
            </a:endParaRPr>
          </a:p>
        </p:txBody>
      </p:sp>
      <p:pic>
        <p:nvPicPr>
          <p:cNvPr id="3" name="Content Placeholder 1">
            <a:extLst>
              <a:ext uri="{FF2B5EF4-FFF2-40B4-BE49-F238E27FC236}">
                <a16:creationId xmlns:a16="http://schemas.microsoft.com/office/drawing/2014/main" id="{48A8001A-D265-BD13-FCE4-F019AA552C36}"/>
              </a:ext>
            </a:extLst>
          </p:cNvPr>
          <p:cNvPicPr>
            <a:picLocks noGrp="1" noChangeAspect="1"/>
          </p:cNvPicPr>
          <p:nvPr>
            <p:ph sz="quarter" idx="12"/>
          </p:nvPr>
        </p:nvPicPr>
        <p:blipFill>
          <a:blip r:embed="rId3"/>
          <a:stretch>
            <a:fillRect/>
          </a:stretch>
        </p:blipFill>
        <p:spPr>
          <a:xfrm>
            <a:off x="9861203" y="5367073"/>
            <a:ext cx="2002432" cy="919427"/>
          </a:xfrm>
          <a:prstGeom prst="rect">
            <a:avLst/>
          </a:prstGeom>
        </p:spPr>
      </p:pic>
      <p:sp>
        <p:nvSpPr>
          <p:cNvPr id="4" name="TextBox 3">
            <a:extLst>
              <a:ext uri="{FF2B5EF4-FFF2-40B4-BE49-F238E27FC236}">
                <a16:creationId xmlns:a16="http://schemas.microsoft.com/office/drawing/2014/main" id="{1476EE86-2699-F5AC-B68B-69C5B12DB419}"/>
              </a:ext>
            </a:extLst>
          </p:cNvPr>
          <p:cNvSpPr txBox="1"/>
          <p:nvPr/>
        </p:nvSpPr>
        <p:spPr>
          <a:xfrm>
            <a:off x="176644" y="1631373"/>
            <a:ext cx="10453255" cy="3553089"/>
          </a:xfrm>
          <a:prstGeom prst="rect">
            <a:avLst/>
          </a:prstGeom>
          <a:noFill/>
        </p:spPr>
        <p:txBody>
          <a:bodyPr wrap="square">
            <a:spAutoFit/>
          </a:bodyPr>
          <a:lstStyle/>
          <a:p>
            <a:pPr lvl="0"/>
            <a:r>
              <a:rPr lang="en-GB" sz="2400" b="1" dirty="0"/>
              <a:t>Matching Action to Values</a:t>
            </a:r>
          </a:p>
          <a:p>
            <a:pPr lvl="0" algn="ctr"/>
            <a:endParaRPr lang="en-GB" sz="2400" dirty="0"/>
          </a:p>
          <a:p>
            <a:pPr lvl="1" algn="ctr"/>
            <a:r>
              <a:rPr lang="en-GB" sz="2400" dirty="0"/>
              <a:t>Does Your Post Match Your Heart?</a:t>
            </a:r>
          </a:p>
          <a:p>
            <a:pPr lvl="1" algn="ctr"/>
            <a:endParaRPr lang="en-GB" sz="2400" dirty="0"/>
          </a:p>
          <a:p>
            <a:pPr lvl="1" algn="ctr"/>
            <a:r>
              <a:rPr lang="en-GB" sz="2400" dirty="0"/>
              <a:t>If you value </a:t>
            </a:r>
            <a:r>
              <a:rPr lang="en-GB" sz="2400" i="1" dirty="0"/>
              <a:t>Fairness</a:t>
            </a:r>
            <a:r>
              <a:rPr lang="en-GB" sz="2400" dirty="0"/>
              <a:t>, do you join in on a "mean" group joke? </a:t>
            </a:r>
          </a:p>
          <a:p>
            <a:pPr lvl="1" algn="ctr"/>
            <a:endParaRPr lang="en-GB" sz="2400" dirty="0"/>
          </a:p>
          <a:p>
            <a:pPr lvl="1" algn="ctr"/>
            <a:r>
              <a:rPr lang="en-GB" sz="2400" dirty="0"/>
              <a:t>If you value </a:t>
            </a:r>
            <a:r>
              <a:rPr lang="en-GB" sz="2400" i="1" dirty="0"/>
              <a:t>Privacy</a:t>
            </a:r>
            <a:r>
              <a:rPr lang="en-GB" sz="2400" dirty="0"/>
              <a:t>, do you ask before posting a friend’s photo?</a:t>
            </a:r>
          </a:p>
          <a:p>
            <a:pPr marR="0" lvl="1" algn="ctr">
              <a:lnSpc>
                <a:spcPct val="107000"/>
              </a:lnSpc>
              <a:spcAft>
                <a:spcPts val="800"/>
              </a:spcAft>
              <a:buSzPts val="1000"/>
              <a:tabLst>
                <a:tab pos="9144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a:p>
            <a:pPr marR="0" lvl="1" algn="ctr">
              <a:lnSpc>
                <a:spcPct val="107000"/>
              </a:lnSpc>
              <a:spcAft>
                <a:spcPts val="800"/>
              </a:spcAft>
              <a:buSzPts val="1000"/>
              <a:tabLst>
                <a:tab pos="9144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2883724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CARDET Course template">
  <a:themeElements>
    <a:clrScheme name="Digital Harmony">
      <a:dk1>
        <a:srgbClr val="080301"/>
      </a:dk1>
      <a:lt1>
        <a:srgbClr val="676462"/>
      </a:lt1>
      <a:dk2>
        <a:srgbClr val="1D1C1A"/>
      </a:dk2>
      <a:lt2>
        <a:srgbClr val="F0F0F0"/>
      </a:lt2>
      <a:accent1>
        <a:srgbClr val="61DEFE"/>
      </a:accent1>
      <a:accent2>
        <a:srgbClr val="FE9DBC"/>
      </a:accent2>
      <a:accent3>
        <a:srgbClr val="7BFF59"/>
      </a:accent3>
      <a:accent4>
        <a:srgbClr val="FEB760"/>
      </a:accent4>
      <a:accent5>
        <a:srgbClr val="7BFF59"/>
      </a:accent5>
      <a:accent6>
        <a:srgbClr val="61DEFE"/>
      </a:accent6>
      <a:hlink>
        <a:srgbClr val="FEB760"/>
      </a:hlink>
      <a:folHlink>
        <a:srgbClr val="7BFF59"/>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ARDET Course template - Cover page">
  <a:themeElements>
    <a:clrScheme name="Digital Harmony">
      <a:dk1>
        <a:srgbClr val="080301"/>
      </a:dk1>
      <a:lt1>
        <a:srgbClr val="676462"/>
      </a:lt1>
      <a:dk2>
        <a:srgbClr val="1D1C1A"/>
      </a:dk2>
      <a:lt2>
        <a:srgbClr val="F0F0F0"/>
      </a:lt2>
      <a:accent1>
        <a:srgbClr val="61DEFE"/>
      </a:accent1>
      <a:accent2>
        <a:srgbClr val="FE9DBC"/>
      </a:accent2>
      <a:accent3>
        <a:srgbClr val="7BFF59"/>
      </a:accent3>
      <a:accent4>
        <a:srgbClr val="FEB760"/>
      </a:accent4>
      <a:accent5>
        <a:srgbClr val="7BFF59"/>
      </a:accent5>
      <a:accent6>
        <a:srgbClr val="61DEFE"/>
      </a:accent6>
      <a:hlink>
        <a:srgbClr val="FEB760"/>
      </a:hlink>
      <a:folHlink>
        <a:srgbClr val="7BFF59"/>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3621</TotalTime>
  <Words>1937</Words>
  <Application>Microsoft Office PowerPoint</Application>
  <PresentationFormat>Widescreen</PresentationFormat>
  <Paragraphs>184</Paragraphs>
  <Slides>22</Slides>
  <Notes>17</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22</vt:i4>
      </vt:variant>
    </vt:vector>
  </HeadingPairs>
  <TitlesOfParts>
    <vt:vector size="27" baseType="lpstr">
      <vt:lpstr>Arial</vt:lpstr>
      <vt:lpstr>Calibri</vt:lpstr>
      <vt:lpstr>Open Sans</vt:lpstr>
      <vt:lpstr>CARDET Course template</vt:lpstr>
      <vt:lpstr>CARDET Course template - Cover page</vt:lpstr>
      <vt:lpstr>WP3 – Training Material for Students   </vt:lpstr>
      <vt:lpstr>Module 3 (Students): Building a Healthy Digital Identity    </vt:lpstr>
      <vt:lpstr>Module 3 (Students): Building a Healthy Digital Identity </vt:lpstr>
      <vt:lpstr>Module 3 (Students): Building a Healthy Digital Identity </vt:lpstr>
      <vt:lpstr>Module 3 (Students): Building a Healthy Digital Identity </vt:lpstr>
      <vt:lpstr>Module 3 (Students): Building a Healthy Digital Identity </vt:lpstr>
      <vt:lpstr>Module 3 (Students): Building a Healthy Digital Identity    </vt:lpstr>
      <vt:lpstr>Module 3 (Students): Building a Healthy Digital Identity </vt:lpstr>
      <vt:lpstr>Module 3 (Students): Building a Healthy Digital Identity </vt:lpstr>
      <vt:lpstr>Module 3 (Students): Building a Healthy Digital Identity </vt:lpstr>
      <vt:lpstr>Module 3 (Students): Building a Healthy Digital Identity </vt:lpstr>
      <vt:lpstr>Module 3 (Students): Building a Healthy Digital Identity </vt:lpstr>
      <vt:lpstr>Module 3 (Students): Building a Healthy Digital Identity    </vt:lpstr>
      <vt:lpstr>Module 3 (Students): Building a Healthy Digital Identity </vt:lpstr>
      <vt:lpstr>Module 3 (Students): Building a Healthy Digital Identity </vt:lpstr>
      <vt:lpstr>Module 3 (Students): Building a Healthy Digital Identity </vt:lpstr>
      <vt:lpstr>Module 3 (Students): Building a Healthy Digital Identity </vt:lpstr>
      <vt:lpstr>Module 3 (Students): Building a Healthy Digital Identity    </vt:lpstr>
      <vt:lpstr>Module 3 (Students): Building a Healthy Digital Identity </vt:lpstr>
      <vt:lpstr>Module 3 (Students): Building a Healthy Digital Identity    </vt:lpstr>
      <vt:lpstr>Module 3 (Students): Building a Healthy Digital Identity </vt:lpstr>
      <vt:lpstr>End of Module 3 (Students): Building a Healthy Digital Identity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2Fast4u</dc:creator>
  <cp:lastModifiedBy>Elena Xeni</cp:lastModifiedBy>
  <cp:revision>157</cp:revision>
  <cp:lastPrinted>2018-07-25T11:23:29Z</cp:lastPrinted>
  <dcterms:created xsi:type="dcterms:W3CDTF">2014-07-11T09:12:14Z</dcterms:created>
  <dcterms:modified xsi:type="dcterms:W3CDTF">2026-05-11T20:34:48Z</dcterms:modified>
</cp:coreProperties>
</file>