
<file path=[Content_Types].xml><?xml version="1.0" encoding="utf-8"?>
<Types xmlns="http://schemas.openxmlformats.org/package/2006/content-types">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86" r:id="rId2"/>
  </p:sldMasterIdLst>
  <p:notesMasterIdLst>
    <p:notesMasterId r:id="rId24"/>
  </p:notesMasterIdLst>
  <p:handoutMasterIdLst>
    <p:handoutMasterId r:id="rId25"/>
  </p:handoutMasterIdLst>
  <p:sldIdLst>
    <p:sldId id="256" r:id="rId3"/>
    <p:sldId id="272" r:id="rId4"/>
    <p:sldId id="277" r:id="rId5"/>
    <p:sldId id="278" r:id="rId6"/>
    <p:sldId id="279" r:id="rId7"/>
    <p:sldId id="312" r:id="rId8"/>
    <p:sldId id="313" r:id="rId9"/>
    <p:sldId id="314" r:id="rId10"/>
    <p:sldId id="316" r:id="rId11"/>
    <p:sldId id="317" r:id="rId12"/>
    <p:sldId id="315" r:id="rId13"/>
    <p:sldId id="319" r:id="rId14"/>
    <p:sldId id="321" r:id="rId15"/>
    <p:sldId id="322" r:id="rId16"/>
    <p:sldId id="320" r:id="rId17"/>
    <p:sldId id="323" r:id="rId18"/>
    <p:sldId id="325" r:id="rId19"/>
    <p:sldId id="326" r:id="rId20"/>
    <p:sldId id="327" r:id="rId21"/>
    <p:sldId id="328" r:id="rId22"/>
    <p:sldId id="300" r:id="rId23"/>
  </p:sldIdLst>
  <p:sldSz cx="12192000" cy="6858000"/>
  <p:notesSz cx="6858000" cy="9144000"/>
  <p:custDataLst>
    <p:tags r:id="rId26"/>
  </p:custDataLst>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FF"/>
    <a:srgbClr val="CAE6E8"/>
    <a:srgbClr val="1F4E83"/>
    <a:srgbClr val="1F4E79"/>
    <a:srgbClr val="F9F9F9"/>
    <a:srgbClr val="A2D2D6"/>
    <a:srgbClr val="00ADBB"/>
    <a:srgbClr val="DDEFBF"/>
    <a:srgbClr val="CBE69E"/>
    <a:srgbClr val="BDFA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3009" autoAdjust="0"/>
    <p:restoredTop sz="61569" autoAdjust="0"/>
  </p:normalViewPr>
  <p:slideViewPr>
    <p:cSldViewPr snapToGrid="0">
      <p:cViewPr varScale="1">
        <p:scale>
          <a:sx n="68" d="100"/>
          <a:sy n="68" d="100"/>
        </p:scale>
        <p:origin x="1524" y="66"/>
      </p:cViewPr>
      <p:guideLst/>
    </p:cSldViewPr>
  </p:slideViewPr>
  <p:outlineViewPr>
    <p:cViewPr>
      <p:scale>
        <a:sx n="33" d="100"/>
        <a:sy n="33" d="100"/>
      </p:scale>
      <p:origin x="0" y="0"/>
    </p:cViewPr>
  </p:outlineViewPr>
  <p:notesTextViewPr>
    <p:cViewPr>
      <p:scale>
        <a:sx n="3" d="2"/>
        <a:sy n="3" d="2"/>
      </p:scale>
      <p:origin x="0" y="0"/>
    </p:cViewPr>
  </p:notesTextViewPr>
  <p:sorterViewPr>
    <p:cViewPr>
      <p:scale>
        <a:sx n="100" d="100"/>
        <a:sy n="100" d="100"/>
      </p:scale>
      <p:origin x="0" y="0"/>
    </p:cViewPr>
  </p:sorterViewPr>
  <p:notesViewPr>
    <p:cSldViewPr snapToGrid="0">
      <p:cViewPr varScale="1">
        <p:scale>
          <a:sx n="62" d="100"/>
          <a:sy n="62" d="100"/>
        </p:scale>
        <p:origin x="3226" y="77"/>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tags" Target="tags/tag1.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handoutMaster" Target="handoutMasters/handoutMaster1.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notesMaster" Target="notesMasters/notesMaster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viewProps" Target="viewProps.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presProps" Target="presProps.xml"/><Relationship Id="rId30"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l-GR"/>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C9516AB9-92E1-44AF-8FCB-F4272161EA9C}" type="datetimeFigureOut">
              <a:rPr lang="el-GR" smtClean="0"/>
              <a:t>13/5/2026</a:t>
            </a:fld>
            <a:endParaRPr lang="el-GR"/>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l-GR"/>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0124A4BF-87CB-4287-95AF-AD449D8A410F}" type="slidenum">
              <a:rPr lang="el-GR" smtClean="0"/>
              <a:t>‹#›</a:t>
            </a:fld>
            <a:endParaRPr lang="el-GR"/>
          </a:p>
        </p:txBody>
      </p:sp>
    </p:spTree>
    <p:extLst>
      <p:ext uri="{BB962C8B-B14F-4D97-AF65-F5344CB8AC3E}">
        <p14:creationId xmlns:p14="http://schemas.microsoft.com/office/powerpoint/2010/main" val="2035116588"/>
      </p:ext>
    </p:extLst>
  </p:cSld>
  <p:clrMap bg1="lt1" tx1="dk1" bg2="lt2" tx2="dk2" accent1="accent1" accent2="accent2" accent3="accent3" accent4="accent4" accent5="accent5" accent6="accent6" hlink="hlink" folHlink="folHlink"/>
  <p:extLst>
    <p:ext uri="{56416CCD-93CA-4268-BC5B-53C4BB910035}">
      <p15:sldGuideLst xmlns:p15="http://schemas.microsoft.com/office/powerpoint/2012/main">
        <p15:guide id="1" orient="horz" pos="2880" userDrawn="1">
          <p15:clr>
            <a:srgbClr val="F26B43"/>
          </p15:clr>
        </p15:guide>
        <p15:guide id="2" pos="2160" userDrawn="1">
          <p15:clr>
            <a:srgbClr val="F26B43"/>
          </p15:clr>
        </p15:guide>
      </p15:sldGuideLst>
    </p:ext>
  </p:extLst>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l-GR"/>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6B2EFE5-E9F2-43A5-8AF8-83A578357172}" type="datetimeFigureOut">
              <a:rPr lang="el-GR" smtClean="0"/>
              <a:t>13/5/2026</a:t>
            </a:fld>
            <a:endParaRPr lang="el-GR"/>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l-GR"/>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l-G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l-GR"/>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6CF91B0-25AB-4DFA-B184-293DD156034C}" type="slidenum">
              <a:rPr lang="el-GR" smtClean="0"/>
              <a:t>‹#›</a:t>
            </a:fld>
            <a:endParaRPr lang="el-GR"/>
          </a:p>
        </p:txBody>
      </p:sp>
    </p:spTree>
    <p:extLst>
      <p:ext uri="{BB962C8B-B14F-4D97-AF65-F5344CB8AC3E}">
        <p14:creationId xmlns:p14="http://schemas.microsoft.com/office/powerpoint/2010/main" val="369328197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pt-PT"/>
          </a:p>
        </p:txBody>
      </p:sp>
      <p:sp>
        <p:nvSpPr>
          <p:cNvPr id="3" name="Notes Placeholder 2"/>
          <p:cNvSpPr>
            <a:spLocks noGrp="1"/>
          </p:cNvSpPr>
          <p:nvPr>
            <p:ph type="body" idx="1"/>
          </p:nvPr>
        </p:nvSpPr>
        <p:spPr/>
        <p:txBody>
          <a:bodyPr/>
          <a:lstStyle/>
          <a:p>
            <a:endParaRPr lang="pt-PT"/>
          </a:p>
        </p:txBody>
      </p:sp>
      <p:sp>
        <p:nvSpPr>
          <p:cNvPr id="4" name="Slide Number Placeholder 3"/>
          <p:cNvSpPr>
            <a:spLocks noGrp="1"/>
          </p:cNvSpPr>
          <p:nvPr>
            <p:ph type="sldNum" sz="quarter" idx="5"/>
          </p:nvPr>
        </p:nvSpPr>
        <p:spPr/>
        <p:txBody>
          <a:bodyPr/>
          <a:lstStyle/>
          <a:p>
            <a:fld id="{C6CF91B0-25AB-4DFA-B184-293DD156034C}" type="slidenum">
              <a:rPr lang="el-GR" smtClean="0"/>
              <a:t>1</a:t>
            </a:fld>
            <a:endParaRPr lang="el-GR"/>
          </a:p>
        </p:txBody>
      </p:sp>
    </p:spTree>
    <p:extLst>
      <p:ext uri="{BB962C8B-B14F-4D97-AF65-F5344CB8AC3E}">
        <p14:creationId xmlns:p14="http://schemas.microsoft.com/office/powerpoint/2010/main" val="269322768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5867B0C-0CCD-F950-5F20-4F5EDB1A547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5868E84-74C1-F0AC-274D-302FE5C07D99}"/>
              </a:ext>
            </a:extLst>
          </p:cNvPr>
          <p:cNvSpPr>
            <a:spLocks noGrp="1" noRot="1" noChangeAspect="1"/>
          </p:cNvSpPr>
          <p:nvPr>
            <p:ph type="sldImg"/>
          </p:nvPr>
        </p:nvSpPr>
        <p:spPr/>
        <p:txBody>
          <a:bodyPr/>
          <a:lstStyle/>
          <a:p>
            <a:endParaRPr lang="pt-PT"/>
          </a:p>
        </p:txBody>
      </p:sp>
      <p:sp>
        <p:nvSpPr>
          <p:cNvPr id="3" name="Notes Placeholder 2">
            <a:extLst>
              <a:ext uri="{FF2B5EF4-FFF2-40B4-BE49-F238E27FC236}">
                <a16:creationId xmlns:a16="http://schemas.microsoft.com/office/drawing/2014/main" id="{52D1FCCC-AFA0-D903-8FC2-941E079906FD}"/>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a:t>
            </a:r>
            <a:r>
              <a:rPr lang="pt-PT" sz="1200" kern="1200" dirty="0">
                <a:solidFill>
                  <a:schemeClr val="tx1"/>
                </a:solidFill>
                <a:effectLst/>
                <a:latin typeface="+mn-lt"/>
                <a:ea typeface="+mn-ea"/>
                <a:cs typeface="+mn-cs"/>
              </a:rPr>
              <a:t>As redes sociais podem parecer muito rápidas, mas pode optar por percorrer o </a:t>
            </a:r>
            <a:r>
              <a:rPr lang="pt-PT" sz="1200" kern="1200" dirty="0" err="1">
                <a:solidFill>
                  <a:schemeClr val="tx1"/>
                </a:solidFill>
                <a:effectLst/>
                <a:latin typeface="+mn-lt"/>
                <a:ea typeface="+mn-ea"/>
                <a:cs typeface="+mn-cs"/>
              </a:rPr>
              <a:t>feed</a:t>
            </a:r>
            <a:r>
              <a:rPr lang="pt-PT" sz="1200" kern="1200" dirty="0">
                <a:solidFill>
                  <a:schemeClr val="tx1"/>
                </a:solidFill>
                <a:effectLst/>
                <a:latin typeface="+mn-lt"/>
                <a:ea typeface="+mn-ea"/>
                <a:cs typeface="+mn-cs"/>
              </a:rPr>
              <a:t> mais devagar. Concentre-se numa publicação de cada vez. Se gostar do que vê, toque no coração; se quiser comentar, use o balão de diálogo. É você quem manda.</a:t>
            </a:r>
            <a:endParaRPr lang="en-GB" sz="1200" kern="1200" dirty="0">
              <a:solidFill>
                <a:schemeClr val="tx1"/>
              </a:solidFill>
              <a:effectLst/>
              <a:latin typeface="+mn-lt"/>
              <a:ea typeface="+mn-ea"/>
              <a:cs typeface="+mn-cs"/>
            </a:endParaRPr>
          </a:p>
          <a:p>
            <a:endParaRPr lang="LID4096" sz="1200" dirty="0"/>
          </a:p>
        </p:txBody>
      </p:sp>
      <p:sp>
        <p:nvSpPr>
          <p:cNvPr id="4" name="Slide Number Placeholder 3">
            <a:extLst>
              <a:ext uri="{FF2B5EF4-FFF2-40B4-BE49-F238E27FC236}">
                <a16:creationId xmlns:a16="http://schemas.microsoft.com/office/drawing/2014/main" id="{014713D4-0D4C-C75D-2F5C-97694DDE06A4}"/>
              </a:ext>
            </a:extLst>
          </p:cNvPr>
          <p:cNvSpPr>
            <a:spLocks noGrp="1"/>
          </p:cNvSpPr>
          <p:nvPr>
            <p:ph type="sldNum" sz="quarter" idx="5"/>
          </p:nvPr>
        </p:nvSpPr>
        <p:spPr/>
        <p:txBody>
          <a:bodyPr/>
          <a:lstStyle/>
          <a:p>
            <a:fld id="{C6CF91B0-25AB-4DFA-B184-293DD156034C}" type="slidenum">
              <a:rPr lang="el-GR" smtClean="0"/>
              <a:t>13</a:t>
            </a:fld>
            <a:endParaRPr lang="el-GR"/>
          </a:p>
        </p:txBody>
      </p:sp>
    </p:spTree>
    <p:extLst>
      <p:ext uri="{BB962C8B-B14F-4D97-AF65-F5344CB8AC3E}">
        <p14:creationId xmlns:p14="http://schemas.microsoft.com/office/powerpoint/2010/main" val="208479117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D517B29-917C-01FA-5BB5-ED4176240D1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0EBFED7-43A8-7BA7-B9B1-1DD8218F0E9A}"/>
              </a:ext>
            </a:extLst>
          </p:cNvPr>
          <p:cNvSpPr>
            <a:spLocks noGrp="1" noRot="1" noChangeAspect="1"/>
          </p:cNvSpPr>
          <p:nvPr>
            <p:ph type="sldImg"/>
          </p:nvPr>
        </p:nvSpPr>
        <p:spPr/>
        <p:txBody>
          <a:bodyPr/>
          <a:lstStyle/>
          <a:p>
            <a:endParaRPr lang="pt-PT"/>
          </a:p>
        </p:txBody>
      </p:sp>
      <p:sp>
        <p:nvSpPr>
          <p:cNvPr id="3" name="Notes Placeholder 2">
            <a:extLst>
              <a:ext uri="{FF2B5EF4-FFF2-40B4-BE49-F238E27FC236}">
                <a16:creationId xmlns:a16="http://schemas.microsoft.com/office/drawing/2014/main" id="{D5D91331-8F36-BD31-5D31-3DA399A55375}"/>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a:t>
            </a:r>
            <a:r>
              <a:rPr lang="pt-PT" sz="1200" kern="1200" dirty="0">
                <a:solidFill>
                  <a:schemeClr val="tx1"/>
                </a:solidFill>
                <a:effectLst/>
                <a:latin typeface="+mn-lt"/>
                <a:ea typeface="+mn-ea"/>
                <a:cs typeface="+mn-cs"/>
              </a:rPr>
              <a:t>Por que é que os jovens adoram estas aplicações? É assim que encontram o seu lugar no mundo, mas isso também lhes pode causar stress e ansiedade. Ao compreender o mundo deles, pode oferecer-lhes uma «ponte </a:t>
            </a:r>
            <a:r>
              <a:rPr lang="pt-PT" sz="1200" kern="1200" dirty="0" err="1">
                <a:solidFill>
                  <a:schemeClr val="tx1"/>
                </a:solidFill>
                <a:effectLst/>
                <a:latin typeface="+mn-lt"/>
                <a:ea typeface="+mn-ea"/>
                <a:cs typeface="+mn-cs"/>
              </a:rPr>
              <a:t>intergeracional</a:t>
            </a:r>
            <a:r>
              <a:rPr lang="pt-PT" sz="1200" kern="1200" dirty="0">
                <a:solidFill>
                  <a:schemeClr val="tx1"/>
                </a:solidFill>
                <a:effectLst/>
                <a:latin typeface="+mn-lt"/>
                <a:ea typeface="+mn-ea"/>
                <a:cs typeface="+mn-cs"/>
              </a:rPr>
              <a:t>» de apoio e tranquilidade quando se sentem pressionados.</a:t>
            </a:r>
            <a:endParaRPr lang="en-GB" sz="1200" kern="1200" dirty="0">
              <a:solidFill>
                <a:schemeClr val="tx1"/>
              </a:solidFill>
              <a:effectLst/>
              <a:latin typeface="+mn-lt"/>
              <a:ea typeface="+mn-ea"/>
              <a:cs typeface="+mn-cs"/>
            </a:endParaRPr>
          </a:p>
          <a:p>
            <a:endParaRPr lang="LID4096" sz="1200" dirty="0"/>
          </a:p>
        </p:txBody>
      </p:sp>
      <p:sp>
        <p:nvSpPr>
          <p:cNvPr id="4" name="Slide Number Placeholder 3">
            <a:extLst>
              <a:ext uri="{FF2B5EF4-FFF2-40B4-BE49-F238E27FC236}">
                <a16:creationId xmlns:a16="http://schemas.microsoft.com/office/drawing/2014/main" id="{7B9DA1EA-51D7-3A1E-4C29-B1EFC7877F98}"/>
              </a:ext>
            </a:extLst>
          </p:cNvPr>
          <p:cNvSpPr>
            <a:spLocks noGrp="1"/>
          </p:cNvSpPr>
          <p:nvPr>
            <p:ph type="sldNum" sz="quarter" idx="5"/>
          </p:nvPr>
        </p:nvSpPr>
        <p:spPr/>
        <p:txBody>
          <a:bodyPr/>
          <a:lstStyle/>
          <a:p>
            <a:fld id="{C6CF91B0-25AB-4DFA-B184-293DD156034C}" type="slidenum">
              <a:rPr lang="el-GR" smtClean="0"/>
              <a:t>14</a:t>
            </a:fld>
            <a:endParaRPr lang="el-GR"/>
          </a:p>
        </p:txBody>
      </p:sp>
    </p:spTree>
    <p:extLst>
      <p:ext uri="{BB962C8B-B14F-4D97-AF65-F5344CB8AC3E}">
        <p14:creationId xmlns:p14="http://schemas.microsoft.com/office/powerpoint/2010/main" val="388743285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1EA5438-5622-751E-98A8-58F452D6A6D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A03AE60-2706-2C0F-A871-DED680240BE1}"/>
              </a:ext>
            </a:extLst>
          </p:cNvPr>
          <p:cNvSpPr>
            <a:spLocks noGrp="1" noRot="1" noChangeAspect="1"/>
          </p:cNvSpPr>
          <p:nvPr>
            <p:ph type="sldImg"/>
          </p:nvPr>
        </p:nvSpPr>
        <p:spPr/>
        <p:txBody>
          <a:bodyPr/>
          <a:lstStyle/>
          <a:p>
            <a:endParaRPr lang="pt-PT"/>
          </a:p>
        </p:txBody>
      </p:sp>
      <p:sp>
        <p:nvSpPr>
          <p:cNvPr id="3" name="Notes Placeholder 2">
            <a:extLst>
              <a:ext uri="{FF2B5EF4-FFF2-40B4-BE49-F238E27FC236}">
                <a16:creationId xmlns:a16="http://schemas.microsoft.com/office/drawing/2014/main" id="{BF68D874-D3D9-F796-0010-37B146A43F2A}"/>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a:t>
            </a:r>
            <a:r>
              <a:rPr lang="pt-PT" sz="1200" kern="1200" dirty="0">
                <a:solidFill>
                  <a:schemeClr val="tx1"/>
                </a:solidFill>
                <a:effectLst/>
                <a:latin typeface="+mn-lt"/>
                <a:ea typeface="+mn-ea"/>
                <a:cs typeface="+mn-cs"/>
              </a:rPr>
              <a:t>Dê uma olhadela nesta publicação de exemplo. Será uma piada engraçada ou uma recordação de família? Veja se consegue perceber o que a publicação quer que faça. Estará a pedir um “Gosto” ou um “Comentário”? Reconhecer estas “pistas” ajuda-lhe a sentir-se mais no controlo do que vê</a:t>
            </a:r>
            <a:r>
              <a:rPr lang="en-GB" sz="1200" kern="1200" dirty="0">
                <a:solidFill>
                  <a:schemeClr val="tx1"/>
                </a:solidFill>
                <a:effectLst/>
                <a:latin typeface="+mn-lt"/>
                <a:ea typeface="+mn-ea"/>
                <a:cs typeface="+mn-cs"/>
              </a:rPr>
              <a:t>."</a:t>
            </a:r>
          </a:p>
          <a:p>
            <a:pPr marL="0" marR="0" lvl="0" indent="0" algn="l" defTabSz="914400" rtl="0" eaLnBrk="1" fontAlgn="auto" latinLnBrk="0" hangingPunct="1">
              <a:lnSpc>
                <a:spcPct val="100000"/>
              </a:lnSpc>
              <a:spcBef>
                <a:spcPts val="0"/>
              </a:spcBef>
              <a:spcAft>
                <a:spcPts val="0"/>
              </a:spcAft>
              <a:buClrTx/>
              <a:buSzTx/>
              <a:buFontTx/>
              <a:buNone/>
              <a:tabLst/>
              <a:defRPr/>
            </a:pPr>
            <a:endParaRPr lang="LID4096" dirty="0"/>
          </a:p>
        </p:txBody>
      </p:sp>
      <p:sp>
        <p:nvSpPr>
          <p:cNvPr id="4" name="Slide Number Placeholder 3">
            <a:extLst>
              <a:ext uri="{FF2B5EF4-FFF2-40B4-BE49-F238E27FC236}">
                <a16:creationId xmlns:a16="http://schemas.microsoft.com/office/drawing/2014/main" id="{6B07E9D0-C161-F601-F013-04164BC4365B}"/>
              </a:ext>
            </a:extLst>
          </p:cNvPr>
          <p:cNvSpPr>
            <a:spLocks noGrp="1"/>
          </p:cNvSpPr>
          <p:nvPr>
            <p:ph type="sldNum" sz="quarter" idx="5"/>
          </p:nvPr>
        </p:nvSpPr>
        <p:spPr/>
        <p:txBody>
          <a:bodyPr/>
          <a:lstStyle/>
          <a:p>
            <a:fld id="{C6CF91B0-25AB-4DFA-B184-293DD156034C}" type="slidenum">
              <a:rPr lang="el-GR" smtClean="0"/>
              <a:t>15</a:t>
            </a:fld>
            <a:endParaRPr lang="el-GR"/>
          </a:p>
        </p:txBody>
      </p:sp>
    </p:spTree>
    <p:extLst>
      <p:ext uri="{BB962C8B-B14F-4D97-AF65-F5344CB8AC3E}">
        <p14:creationId xmlns:p14="http://schemas.microsoft.com/office/powerpoint/2010/main" val="280424909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FD85F23-37A9-C1D1-478D-FBEC188AC9E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A3A5F00-E28D-7AAD-3BD6-5812D2D312C9}"/>
              </a:ext>
            </a:extLst>
          </p:cNvPr>
          <p:cNvSpPr>
            <a:spLocks noGrp="1" noRot="1" noChangeAspect="1"/>
          </p:cNvSpPr>
          <p:nvPr>
            <p:ph type="sldImg"/>
          </p:nvPr>
        </p:nvSpPr>
        <p:spPr/>
        <p:txBody>
          <a:bodyPr/>
          <a:lstStyle/>
          <a:p>
            <a:endParaRPr lang="pt-PT"/>
          </a:p>
        </p:txBody>
      </p:sp>
      <p:sp>
        <p:nvSpPr>
          <p:cNvPr id="3" name="Notes Placeholder 2">
            <a:extLst>
              <a:ext uri="{FF2B5EF4-FFF2-40B4-BE49-F238E27FC236}">
                <a16:creationId xmlns:a16="http://schemas.microsoft.com/office/drawing/2014/main" id="{F3D0D08C-AC64-0027-5672-E6011D8CC9CF}"/>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a:t>
            </a:r>
            <a:r>
              <a:rPr lang="pt-PT" sz="1200" kern="1200" dirty="0">
                <a:solidFill>
                  <a:schemeClr val="tx1"/>
                </a:solidFill>
                <a:effectLst/>
                <a:latin typeface="+mn-lt"/>
                <a:ea typeface="+mn-ea"/>
                <a:cs typeface="+mn-cs"/>
              </a:rPr>
              <a:t>Se a tela começar a parecer «demasiado agitada» ou a andar demasiado depressa, lembre-se: quem manda é você. Não há problema nenhum em fechar a aplicação ou em largar o telemóvel. A sua paz de espírito é mais importante do que qualquer notificação</a:t>
            </a:r>
            <a:r>
              <a:rPr lang="en-GB" sz="1200" kern="1200" dirty="0">
                <a:solidFill>
                  <a:schemeClr val="tx1"/>
                </a:solidFill>
                <a:effectLst/>
                <a:latin typeface="+mn-lt"/>
                <a:ea typeface="+mn-ea"/>
                <a:cs typeface="+mn-cs"/>
              </a:rPr>
              <a:t>."</a:t>
            </a:r>
          </a:p>
          <a:p>
            <a:endParaRPr lang="LID4096" sz="1200" dirty="0"/>
          </a:p>
        </p:txBody>
      </p:sp>
      <p:sp>
        <p:nvSpPr>
          <p:cNvPr id="4" name="Slide Number Placeholder 3">
            <a:extLst>
              <a:ext uri="{FF2B5EF4-FFF2-40B4-BE49-F238E27FC236}">
                <a16:creationId xmlns:a16="http://schemas.microsoft.com/office/drawing/2014/main" id="{CA517E83-2051-E169-6D01-74781C6A8D6C}"/>
              </a:ext>
            </a:extLst>
          </p:cNvPr>
          <p:cNvSpPr>
            <a:spLocks noGrp="1"/>
          </p:cNvSpPr>
          <p:nvPr>
            <p:ph type="sldNum" sz="quarter" idx="5"/>
          </p:nvPr>
        </p:nvSpPr>
        <p:spPr/>
        <p:txBody>
          <a:bodyPr/>
          <a:lstStyle/>
          <a:p>
            <a:fld id="{C6CF91B0-25AB-4DFA-B184-293DD156034C}" type="slidenum">
              <a:rPr lang="el-GR" smtClean="0"/>
              <a:t>17</a:t>
            </a:fld>
            <a:endParaRPr lang="el-GR"/>
          </a:p>
        </p:txBody>
      </p:sp>
    </p:spTree>
    <p:extLst>
      <p:ext uri="{BB962C8B-B14F-4D97-AF65-F5344CB8AC3E}">
        <p14:creationId xmlns:p14="http://schemas.microsoft.com/office/powerpoint/2010/main" val="75274088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D422C38-33E1-58EB-EE25-B238BE7CAA5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8B58B07-BAD9-4C8E-43CB-BA46312CE4F2}"/>
              </a:ext>
            </a:extLst>
          </p:cNvPr>
          <p:cNvSpPr>
            <a:spLocks noGrp="1" noRot="1" noChangeAspect="1"/>
          </p:cNvSpPr>
          <p:nvPr>
            <p:ph type="sldImg"/>
          </p:nvPr>
        </p:nvSpPr>
        <p:spPr/>
        <p:txBody>
          <a:bodyPr/>
          <a:lstStyle/>
          <a:p>
            <a:endParaRPr lang="pt-PT"/>
          </a:p>
        </p:txBody>
      </p:sp>
      <p:sp>
        <p:nvSpPr>
          <p:cNvPr id="3" name="Notes Placeholder 2">
            <a:extLst>
              <a:ext uri="{FF2B5EF4-FFF2-40B4-BE49-F238E27FC236}">
                <a16:creationId xmlns:a16="http://schemas.microsoft.com/office/drawing/2014/main" id="{C9727E34-28BF-C3D6-7E5A-E5B140F024E1}"/>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a:t>
            </a:r>
            <a:r>
              <a:rPr lang="pt-PT" sz="1200" kern="1200" dirty="0">
                <a:solidFill>
                  <a:schemeClr val="tx1"/>
                </a:solidFill>
                <a:effectLst/>
                <a:latin typeface="+mn-lt"/>
                <a:ea typeface="+mn-ea"/>
                <a:cs typeface="+mn-cs"/>
              </a:rPr>
              <a:t>Aqui está o seu plano de 3 passos para quando se sentir sobrecarregado: primeiro, faça uma pausa e respire fundo. Segundo, afaste-se do ecrã e dê uma volta por alguns minutos. Terceiro, não hesite em pedir ajuda a um amigo de confiança ou a um neto, eles adoram sentir-se especialistas! </a:t>
            </a:r>
            <a:r>
              <a:rPr lang="en-GB" sz="1200" kern="1200" dirty="0">
                <a:solidFill>
                  <a:schemeClr val="tx1"/>
                </a:solidFill>
                <a:effectLst/>
                <a:latin typeface="+mn-lt"/>
                <a:ea typeface="+mn-ea"/>
                <a:cs typeface="+mn-cs"/>
              </a:rPr>
              <a:t>"</a:t>
            </a:r>
          </a:p>
          <a:p>
            <a:endParaRPr lang="LID4096" sz="1200" dirty="0"/>
          </a:p>
        </p:txBody>
      </p:sp>
      <p:sp>
        <p:nvSpPr>
          <p:cNvPr id="4" name="Slide Number Placeholder 3">
            <a:extLst>
              <a:ext uri="{FF2B5EF4-FFF2-40B4-BE49-F238E27FC236}">
                <a16:creationId xmlns:a16="http://schemas.microsoft.com/office/drawing/2014/main" id="{2E4B92ED-4A2A-A92B-AB9D-128920601DBB}"/>
              </a:ext>
            </a:extLst>
          </p:cNvPr>
          <p:cNvSpPr>
            <a:spLocks noGrp="1"/>
          </p:cNvSpPr>
          <p:nvPr>
            <p:ph type="sldNum" sz="quarter" idx="5"/>
          </p:nvPr>
        </p:nvSpPr>
        <p:spPr/>
        <p:txBody>
          <a:bodyPr/>
          <a:lstStyle/>
          <a:p>
            <a:fld id="{C6CF91B0-25AB-4DFA-B184-293DD156034C}" type="slidenum">
              <a:rPr lang="el-GR" smtClean="0"/>
              <a:t>18</a:t>
            </a:fld>
            <a:endParaRPr lang="el-GR"/>
          </a:p>
        </p:txBody>
      </p:sp>
    </p:spTree>
    <p:extLst>
      <p:ext uri="{BB962C8B-B14F-4D97-AF65-F5344CB8AC3E}">
        <p14:creationId xmlns:p14="http://schemas.microsoft.com/office/powerpoint/2010/main" val="275364841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1DACD2-CB8C-437A-9DD0-8392FEB220B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322B87C-761A-022A-FE44-A2858EB3024C}"/>
              </a:ext>
            </a:extLst>
          </p:cNvPr>
          <p:cNvSpPr>
            <a:spLocks noGrp="1" noRot="1" noChangeAspect="1"/>
          </p:cNvSpPr>
          <p:nvPr>
            <p:ph type="sldImg"/>
          </p:nvPr>
        </p:nvSpPr>
        <p:spPr/>
        <p:txBody>
          <a:bodyPr/>
          <a:lstStyle/>
          <a:p>
            <a:endParaRPr lang="pt-PT"/>
          </a:p>
        </p:txBody>
      </p:sp>
      <p:sp>
        <p:nvSpPr>
          <p:cNvPr id="3" name="Notes Placeholder 2">
            <a:extLst>
              <a:ext uri="{FF2B5EF4-FFF2-40B4-BE49-F238E27FC236}">
                <a16:creationId xmlns:a16="http://schemas.microsoft.com/office/drawing/2014/main" id="{98F31E13-2F36-DB75-944A-20CCB23B0B1E}"/>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pt-PT" sz="1200" kern="1200" dirty="0">
                <a:solidFill>
                  <a:schemeClr val="tx1"/>
                </a:solidFill>
                <a:effectLst/>
                <a:latin typeface="+mn-lt"/>
                <a:ea typeface="+mn-ea"/>
                <a:cs typeface="+mn-cs"/>
              </a:rPr>
              <a:t>Vamos criar as suas próprias “Regras de Confiança”. Anote três hábitos simples que vai adotar, como “Vou praticar tirar uma fotografia por dia” ou “Vou ignorar comentários stressantes”. Este é o teu guia para te sentires seguro e feliz online.</a:t>
            </a:r>
          </a:p>
          <a:p>
            <a:pPr marL="0" marR="0" lvl="0" indent="0" algn="l" defTabSz="914400" rtl="0" eaLnBrk="1" fontAlgn="auto" latinLnBrk="0" hangingPunct="1">
              <a:lnSpc>
                <a:spcPct val="100000"/>
              </a:lnSpc>
              <a:spcBef>
                <a:spcPts val="0"/>
              </a:spcBef>
              <a:spcAft>
                <a:spcPts val="0"/>
              </a:spcAft>
              <a:buClrTx/>
              <a:buSzTx/>
              <a:buFontTx/>
              <a:buNone/>
              <a:tabLst/>
              <a:defRPr/>
            </a:pPr>
            <a:endParaRPr lang="LID4096" dirty="0"/>
          </a:p>
        </p:txBody>
      </p:sp>
      <p:sp>
        <p:nvSpPr>
          <p:cNvPr id="4" name="Slide Number Placeholder 3">
            <a:extLst>
              <a:ext uri="{FF2B5EF4-FFF2-40B4-BE49-F238E27FC236}">
                <a16:creationId xmlns:a16="http://schemas.microsoft.com/office/drawing/2014/main" id="{D0CF631D-BFA5-E838-BF65-A57F6B0FD1F4}"/>
              </a:ext>
            </a:extLst>
          </p:cNvPr>
          <p:cNvSpPr>
            <a:spLocks noGrp="1"/>
          </p:cNvSpPr>
          <p:nvPr>
            <p:ph type="sldNum" sz="quarter" idx="5"/>
          </p:nvPr>
        </p:nvSpPr>
        <p:spPr/>
        <p:txBody>
          <a:bodyPr/>
          <a:lstStyle/>
          <a:p>
            <a:fld id="{C6CF91B0-25AB-4DFA-B184-293DD156034C}" type="slidenum">
              <a:rPr lang="el-GR" smtClean="0"/>
              <a:t>19</a:t>
            </a:fld>
            <a:endParaRPr lang="el-GR"/>
          </a:p>
        </p:txBody>
      </p:sp>
    </p:spTree>
    <p:extLst>
      <p:ext uri="{BB962C8B-B14F-4D97-AF65-F5344CB8AC3E}">
        <p14:creationId xmlns:p14="http://schemas.microsoft.com/office/powerpoint/2010/main" val="186836072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E395EAD-C8D1-9173-6180-FD005B4E9C7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CE12D2D-0173-4CF3-BF96-52AE09C2E39B}"/>
              </a:ext>
            </a:extLst>
          </p:cNvPr>
          <p:cNvSpPr>
            <a:spLocks noGrp="1" noRot="1" noChangeAspect="1"/>
          </p:cNvSpPr>
          <p:nvPr>
            <p:ph type="sldImg"/>
          </p:nvPr>
        </p:nvSpPr>
        <p:spPr/>
        <p:txBody>
          <a:bodyPr/>
          <a:lstStyle/>
          <a:p>
            <a:endParaRPr lang="pt-PT"/>
          </a:p>
        </p:txBody>
      </p:sp>
      <p:sp>
        <p:nvSpPr>
          <p:cNvPr id="3" name="Notes Placeholder 2">
            <a:extLst>
              <a:ext uri="{FF2B5EF4-FFF2-40B4-BE49-F238E27FC236}">
                <a16:creationId xmlns:a16="http://schemas.microsoft.com/office/drawing/2014/main" id="{CC851957-0A1B-ECDD-88A9-9382D4FF63A2}"/>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a:t>
            </a:r>
            <a:r>
              <a:rPr lang="pt-PT" sz="1200" kern="1200" dirty="0">
                <a:solidFill>
                  <a:schemeClr val="tx1"/>
                </a:solidFill>
                <a:effectLst/>
                <a:latin typeface="+mn-lt"/>
                <a:ea typeface="+mn-ea"/>
                <a:cs typeface="+mn-cs"/>
              </a:rPr>
              <a:t>Para terminar a nossa sessão, vamos oficializar isto! Qual é a nova competência que experimentou hoje e que vais usar esta semana para se manteres em contacto? Compromete-se com essa ação - cada pequeno passo é uma vitória para a sua independência digital!</a:t>
            </a:r>
            <a:endParaRPr lang="en-GB"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LID4096" dirty="0"/>
          </a:p>
        </p:txBody>
      </p:sp>
      <p:sp>
        <p:nvSpPr>
          <p:cNvPr id="4" name="Slide Number Placeholder 3">
            <a:extLst>
              <a:ext uri="{FF2B5EF4-FFF2-40B4-BE49-F238E27FC236}">
                <a16:creationId xmlns:a16="http://schemas.microsoft.com/office/drawing/2014/main" id="{75B88943-C2C9-0A8D-316C-21FE6C5D039A}"/>
              </a:ext>
            </a:extLst>
          </p:cNvPr>
          <p:cNvSpPr>
            <a:spLocks noGrp="1"/>
          </p:cNvSpPr>
          <p:nvPr>
            <p:ph type="sldNum" sz="quarter" idx="5"/>
          </p:nvPr>
        </p:nvSpPr>
        <p:spPr/>
        <p:txBody>
          <a:bodyPr/>
          <a:lstStyle/>
          <a:p>
            <a:fld id="{C6CF91B0-25AB-4DFA-B184-293DD156034C}" type="slidenum">
              <a:rPr lang="el-GR" smtClean="0"/>
              <a:t>20</a:t>
            </a:fld>
            <a:endParaRPr lang="el-GR"/>
          </a:p>
        </p:txBody>
      </p:sp>
    </p:spTree>
    <p:extLst>
      <p:ext uri="{BB962C8B-B14F-4D97-AF65-F5344CB8AC3E}">
        <p14:creationId xmlns:p14="http://schemas.microsoft.com/office/powerpoint/2010/main" val="270075682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pt-PT" dirty="0"/>
          </a:p>
        </p:txBody>
      </p:sp>
      <p:sp>
        <p:nvSpPr>
          <p:cNvPr id="4" name="Slide Number Placeholder 3"/>
          <p:cNvSpPr>
            <a:spLocks noGrp="1"/>
          </p:cNvSpPr>
          <p:nvPr>
            <p:ph type="sldNum" sz="quarter" idx="5"/>
          </p:nvPr>
        </p:nvSpPr>
        <p:spPr/>
        <p:txBody>
          <a:bodyPr/>
          <a:lstStyle/>
          <a:p>
            <a:fld id="{C6CF91B0-25AB-4DFA-B184-293DD156034C}" type="slidenum">
              <a:rPr lang="el-GR" smtClean="0"/>
              <a:t>21</a:t>
            </a:fld>
            <a:endParaRPr lang="el-GR"/>
          </a:p>
        </p:txBody>
      </p:sp>
    </p:spTree>
    <p:extLst>
      <p:ext uri="{BB962C8B-B14F-4D97-AF65-F5344CB8AC3E}">
        <p14:creationId xmlns:p14="http://schemas.microsoft.com/office/powerpoint/2010/main" val="377677646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pt-PT"/>
          </a:p>
        </p:txBody>
      </p:sp>
      <p:sp>
        <p:nvSpPr>
          <p:cNvPr id="3" name="Notes Placeholder 2"/>
          <p:cNvSpPr>
            <a:spLocks noGrp="1"/>
          </p:cNvSpPr>
          <p:nvPr>
            <p:ph type="body" idx="1"/>
          </p:nvPr>
        </p:nvSpPr>
        <p:spPr/>
        <p:txBody>
          <a:bodyPr/>
          <a:lstStyle/>
          <a:p>
            <a:r>
              <a:rPr lang="pt-PT" sz="1200" kern="1200" dirty="0">
                <a:solidFill>
                  <a:schemeClr val="tx1"/>
                </a:solidFill>
                <a:effectLst/>
                <a:latin typeface="+mn-lt"/>
                <a:ea typeface="+mn-ea"/>
                <a:cs typeface="+mn-cs"/>
              </a:rPr>
              <a:t>"Bem-vindos! Hoje, vamos tornar-nos Exploradores Digitais. Pensem no vosso smartphone não como um aparelho complicado, mas como um companheiro para as vossas memórias e laços familiares. Aprender a usá-lo é como aprender uma nova língua. Vamos dar um passo de cada vez."</a:t>
            </a:r>
          </a:p>
        </p:txBody>
      </p:sp>
      <p:sp>
        <p:nvSpPr>
          <p:cNvPr id="4" name="Slide Number Placeholder 3"/>
          <p:cNvSpPr>
            <a:spLocks noGrp="1"/>
          </p:cNvSpPr>
          <p:nvPr>
            <p:ph type="sldNum" sz="quarter" idx="5"/>
          </p:nvPr>
        </p:nvSpPr>
        <p:spPr/>
        <p:txBody>
          <a:bodyPr/>
          <a:lstStyle/>
          <a:p>
            <a:fld id="{C6CF91B0-25AB-4DFA-B184-293DD156034C}" type="slidenum">
              <a:rPr lang="el-GR" smtClean="0"/>
              <a:t>3</a:t>
            </a:fld>
            <a:endParaRPr lang="el-GR"/>
          </a:p>
        </p:txBody>
      </p:sp>
    </p:spTree>
    <p:extLst>
      <p:ext uri="{BB962C8B-B14F-4D97-AF65-F5344CB8AC3E}">
        <p14:creationId xmlns:p14="http://schemas.microsoft.com/office/powerpoint/2010/main" val="35127081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4A0DBB-5BCC-A831-6A22-8DE7A7AB93B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EF483CC-0026-68EC-522F-EB093398B48A}"/>
              </a:ext>
            </a:extLst>
          </p:cNvPr>
          <p:cNvSpPr>
            <a:spLocks noGrp="1" noRot="1" noChangeAspect="1"/>
          </p:cNvSpPr>
          <p:nvPr>
            <p:ph type="sldImg"/>
          </p:nvPr>
        </p:nvSpPr>
        <p:spPr/>
        <p:txBody>
          <a:bodyPr/>
          <a:lstStyle/>
          <a:p>
            <a:endParaRPr lang="pt-PT"/>
          </a:p>
        </p:txBody>
      </p:sp>
      <p:sp>
        <p:nvSpPr>
          <p:cNvPr id="3" name="Notes Placeholder 2">
            <a:extLst>
              <a:ext uri="{FF2B5EF4-FFF2-40B4-BE49-F238E27FC236}">
                <a16:creationId xmlns:a16="http://schemas.microsoft.com/office/drawing/2014/main" id="{160933B7-2609-C76F-C842-D6945971C8C1}"/>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pt-PT" sz="1200" kern="1200" dirty="0">
                <a:solidFill>
                  <a:schemeClr val="tx1"/>
                </a:solidFill>
                <a:effectLst/>
                <a:latin typeface="+mn-lt"/>
                <a:ea typeface="+mn-ea"/>
                <a:cs typeface="+mn-cs"/>
              </a:rPr>
              <a:t>«Antes de olharmos para o ecrã, vamos sentir os botões. O botão de ligar/desligar acorda o telemóvel; os botões de volume controlam o nível de «ruído»; e o botão “</a:t>
            </a:r>
            <a:r>
              <a:rPr lang="pt-PT" sz="1200" kern="1200" dirty="0" err="1">
                <a:solidFill>
                  <a:schemeClr val="tx1"/>
                </a:solidFill>
                <a:effectLst/>
                <a:latin typeface="+mn-lt"/>
                <a:ea typeface="+mn-ea"/>
                <a:cs typeface="+mn-cs"/>
              </a:rPr>
              <a:t>Home</a:t>
            </a:r>
            <a:r>
              <a:rPr lang="pt-PT" sz="1200" kern="1200" dirty="0">
                <a:solidFill>
                  <a:schemeClr val="tx1"/>
                </a:solidFill>
                <a:effectLst/>
                <a:latin typeface="+mn-lt"/>
                <a:ea typeface="+mn-ea"/>
                <a:cs typeface="+mn-cs"/>
              </a:rPr>
              <a:t>” é a sua rede de segurança - leva-lhe sempre de volta ao início, caso se sintas perdido.»</a:t>
            </a:r>
          </a:p>
          <a:p>
            <a:endParaRPr lang="LID4096" sz="1200" dirty="0"/>
          </a:p>
        </p:txBody>
      </p:sp>
      <p:sp>
        <p:nvSpPr>
          <p:cNvPr id="4" name="Slide Number Placeholder 3">
            <a:extLst>
              <a:ext uri="{FF2B5EF4-FFF2-40B4-BE49-F238E27FC236}">
                <a16:creationId xmlns:a16="http://schemas.microsoft.com/office/drawing/2014/main" id="{6446DE97-5675-B591-D5BC-05B9E4D9F94C}"/>
              </a:ext>
            </a:extLst>
          </p:cNvPr>
          <p:cNvSpPr>
            <a:spLocks noGrp="1"/>
          </p:cNvSpPr>
          <p:nvPr>
            <p:ph type="sldNum" sz="quarter" idx="5"/>
          </p:nvPr>
        </p:nvSpPr>
        <p:spPr/>
        <p:txBody>
          <a:bodyPr/>
          <a:lstStyle/>
          <a:p>
            <a:fld id="{C6CF91B0-25AB-4DFA-B184-293DD156034C}" type="slidenum">
              <a:rPr lang="el-GR" smtClean="0"/>
              <a:t>4</a:t>
            </a:fld>
            <a:endParaRPr lang="el-GR"/>
          </a:p>
        </p:txBody>
      </p:sp>
    </p:spTree>
    <p:extLst>
      <p:ext uri="{BB962C8B-B14F-4D97-AF65-F5344CB8AC3E}">
        <p14:creationId xmlns:p14="http://schemas.microsoft.com/office/powerpoint/2010/main" val="395303161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23763B6-8E0F-325E-3034-14452C1C390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16CD451-D339-4637-E32F-FF54D0EC3235}"/>
              </a:ext>
            </a:extLst>
          </p:cNvPr>
          <p:cNvSpPr>
            <a:spLocks noGrp="1" noRot="1" noChangeAspect="1"/>
          </p:cNvSpPr>
          <p:nvPr>
            <p:ph type="sldImg"/>
          </p:nvPr>
        </p:nvSpPr>
        <p:spPr/>
        <p:txBody>
          <a:bodyPr/>
          <a:lstStyle/>
          <a:p>
            <a:endParaRPr lang="pt-PT"/>
          </a:p>
        </p:txBody>
      </p:sp>
      <p:sp>
        <p:nvSpPr>
          <p:cNvPr id="3" name="Notes Placeholder 2">
            <a:extLst>
              <a:ext uri="{FF2B5EF4-FFF2-40B4-BE49-F238E27FC236}">
                <a16:creationId xmlns:a16="http://schemas.microsoft.com/office/drawing/2014/main" id="{24030356-C78C-0902-8D18-74CD4940CC4C}"/>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pt-PT" sz="1200" kern="1200" dirty="0">
                <a:solidFill>
                  <a:schemeClr val="tx1"/>
                </a:solidFill>
                <a:effectLst/>
                <a:latin typeface="+mn-lt"/>
                <a:ea typeface="+mn-ea"/>
                <a:cs typeface="+mn-cs"/>
              </a:rPr>
              <a:t>«Estes pequenos símbolos são como sinais de trânsito num painel de instrumentos. Dão-nos segurança: a bateria indica o nível de carga e o Wi-Fi mostra que estamos ligados à Internet. Assim que sabemos o que significam, deixam de ser confusos e passam a ser úteis.»</a:t>
            </a:r>
          </a:p>
          <a:p>
            <a:endParaRPr lang="LID4096" sz="1200" dirty="0"/>
          </a:p>
        </p:txBody>
      </p:sp>
      <p:sp>
        <p:nvSpPr>
          <p:cNvPr id="4" name="Slide Number Placeholder 3">
            <a:extLst>
              <a:ext uri="{FF2B5EF4-FFF2-40B4-BE49-F238E27FC236}">
                <a16:creationId xmlns:a16="http://schemas.microsoft.com/office/drawing/2014/main" id="{FA6993F2-EE77-FADC-82CB-95A8B859B875}"/>
              </a:ext>
            </a:extLst>
          </p:cNvPr>
          <p:cNvSpPr>
            <a:spLocks noGrp="1"/>
          </p:cNvSpPr>
          <p:nvPr>
            <p:ph type="sldNum" sz="quarter" idx="5"/>
          </p:nvPr>
        </p:nvSpPr>
        <p:spPr/>
        <p:txBody>
          <a:bodyPr/>
          <a:lstStyle/>
          <a:p>
            <a:fld id="{C6CF91B0-25AB-4DFA-B184-293DD156034C}" type="slidenum">
              <a:rPr lang="el-GR" smtClean="0"/>
              <a:t>5</a:t>
            </a:fld>
            <a:endParaRPr lang="el-GR"/>
          </a:p>
        </p:txBody>
      </p:sp>
    </p:spTree>
    <p:extLst>
      <p:ext uri="{BB962C8B-B14F-4D97-AF65-F5344CB8AC3E}">
        <p14:creationId xmlns:p14="http://schemas.microsoft.com/office/powerpoint/2010/main" val="240864381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7BD72C4-D58B-2006-0A4C-1298D8E63D5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20AB2FF-C82E-18C9-2E10-C59CE72D1B68}"/>
              </a:ext>
            </a:extLst>
          </p:cNvPr>
          <p:cNvSpPr>
            <a:spLocks noGrp="1" noRot="1" noChangeAspect="1"/>
          </p:cNvSpPr>
          <p:nvPr>
            <p:ph type="sldImg"/>
          </p:nvPr>
        </p:nvSpPr>
        <p:spPr/>
        <p:txBody>
          <a:bodyPr/>
          <a:lstStyle/>
          <a:p>
            <a:endParaRPr lang="pt-PT"/>
          </a:p>
        </p:txBody>
      </p:sp>
      <p:sp>
        <p:nvSpPr>
          <p:cNvPr id="3" name="Notes Placeholder 2">
            <a:extLst>
              <a:ext uri="{FF2B5EF4-FFF2-40B4-BE49-F238E27FC236}">
                <a16:creationId xmlns:a16="http://schemas.microsoft.com/office/drawing/2014/main" id="{1EE566CF-7FC7-F84F-0BC6-FC27EDB5B2FC}"/>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pt-PT" sz="1200" kern="1200" dirty="0">
                <a:solidFill>
                  <a:schemeClr val="tx1"/>
                </a:solidFill>
                <a:effectLst/>
                <a:latin typeface="+mn-lt"/>
                <a:ea typeface="+mn-ea"/>
                <a:cs typeface="+mn-cs"/>
              </a:rPr>
              <a:t>"Chegou a hora da nossa primeira missão! Olhe para a parte superior do ecrã do seu telemóvel. Consegue encontrar um ícone que reconheça e outro que pareça um mistério? Partilhe o que descobriu com o seu vizinho - cada telemóvel é um pouco diferente, e não há problema nenhum nisso!"</a:t>
            </a:r>
          </a:p>
          <a:p>
            <a:endParaRPr lang="LID4096" dirty="0"/>
          </a:p>
        </p:txBody>
      </p:sp>
      <p:sp>
        <p:nvSpPr>
          <p:cNvPr id="4" name="Slide Number Placeholder 3">
            <a:extLst>
              <a:ext uri="{FF2B5EF4-FFF2-40B4-BE49-F238E27FC236}">
                <a16:creationId xmlns:a16="http://schemas.microsoft.com/office/drawing/2014/main" id="{13857533-A385-7902-1BC2-68D6A4060912}"/>
              </a:ext>
            </a:extLst>
          </p:cNvPr>
          <p:cNvSpPr>
            <a:spLocks noGrp="1"/>
          </p:cNvSpPr>
          <p:nvPr>
            <p:ph type="sldNum" sz="quarter" idx="5"/>
          </p:nvPr>
        </p:nvSpPr>
        <p:spPr/>
        <p:txBody>
          <a:bodyPr/>
          <a:lstStyle/>
          <a:p>
            <a:fld id="{C6CF91B0-25AB-4DFA-B184-293DD156034C}" type="slidenum">
              <a:rPr lang="el-GR" smtClean="0"/>
              <a:t>6</a:t>
            </a:fld>
            <a:endParaRPr lang="el-GR"/>
          </a:p>
        </p:txBody>
      </p:sp>
    </p:spTree>
    <p:extLst>
      <p:ext uri="{BB962C8B-B14F-4D97-AF65-F5344CB8AC3E}">
        <p14:creationId xmlns:p14="http://schemas.microsoft.com/office/powerpoint/2010/main" val="116633601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F010978-9669-773E-C097-5E3E90FCF60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0D003A0-7DBA-AB03-EB77-D086C03A013A}"/>
              </a:ext>
            </a:extLst>
          </p:cNvPr>
          <p:cNvSpPr>
            <a:spLocks noGrp="1" noRot="1" noChangeAspect="1"/>
          </p:cNvSpPr>
          <p:nvPr>
            <p:ph type="sldImg"/>
          </p:nvPr>
        </p:nvSpPr>
        <p:spPr/>
        <p:txBody>
          <a:bodyPr/>
          <a:lstStyle/>
          <a:p>
            <a:endParaRPr lang="pt-PT"/>
          </a:p>
        </p:txBody>
      </p:sp>
      <p:sp>
        <p:nvSpPr>
          <p:cNvPr id="3" name="Notes Placeholder 2">
            <a:extLst>
              <a:ext uri="{FF2B5EF4-FFF2-40B4-BE49-F238E27FC236}">
                <a16:creationId xmlns:a16="http://schemas.microsoft.com/office/drawing/2014/main" id="{C25DD3F0-8DCB-6E13-EFB7-5B586D16C4B9}"/>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pt-PT" sz="1200" kern="1200" dirty="0">
                <a:solidFill>
                  <a:schemeClr val="tx1"/>
                </a:solidFill>
                <a:effectLst/>
                <a:latin typeface="+mn-lt"/>
                <a:ea typeface="+mn-ea"/>
                <a:cs typeface="+mn-cs"/>
              </a:rPr>
              <a:t>"Imagine que estes ícones são placas num edifício. Se tocar na roda dentada das 'Definições', para onde acha que isso o leva? E o balão de fala de 'Mensagem'? Discuta com o seu colega do lado o que acha que acontece a seguir. Não se preocupe em estar 'certo', limite-se a explorar as possibilidades!"</a:t>
            </a:r>
          </a:p>
          <a:p>
            <a:pPr marL="0" marR="0" lvl="0" indent="0" algn="l" defTabSz="914400" rtl="0" eaLnBrk="1" fontAlgn="auto" latinLnBrk="0" hangingPunct="1">
              <a:lnSpc>
                <a:spcPct val="100000"/>
              </a:lnSpc>
              <a:spcBef>
                <a:spcPts val="0"/>
              </a:spcBef>
              <a:spcAft>
                <a:spcPts val="0"/>
              </a:spcAft>
              <a:buClrTx/>
              <a:buSzTx/>
              <a:buFontTx/>
              <a:buNone/>
              <a:tabLst/>
              <a:defRPr/>
            </a:pPr>
            <a:endParaRPr lang="LID4096" dirty="0"/>
          </a:p>
        </p:txBody>
      </p:sp>
      <p:sp>
        <p:nvSpPr>
          <p:cNvPr id="4" name="Slide Number Placeholder 3">
            <a:extLst>
              <a:ext uri="{FF2B5EF4-FFF2-40B4-BE49-F238E27FC236}">
                <a16:creationId xmlns:a16="http://schemas.microsoft.com/office/drawing/2014/main" id="{8FD2A9B7-B20E-53F5-A87D-0D5BE27E8709}"/>
              </a:ext>
            </a:extLst>
          </p:cNvPr>
          <p:cNvSpPr>
            <a:spLocks noGrp="1"/>
          </p:cNvSpPr>
          <p:nvPr>
            <p:ph type="sldNum" sz="quarter" idx="5"/>
          </p:nvPr>
        </p:nvSpPr>
        <p:spPr/>
        <p:txBody>
          <a:bodyPr/>
          <a:lstStyle/>
          <a:p>
            <a:fld id="{C6CF91B0-25AB-4DFA-B184-293DD156034C}" type="slidenum">
              <a:rPr lang="el-GR" smtClean="0"/>
              <a:t>7</a:t>
            </a:fld>
            <a:endParaRPr lang="el-GR"/>
          </a:p>
        </p:txBody>
      </p:sp>
    </p:spTree>
    <p:extLst>
      <p:ext uri="{BB962C8B-B14F-4D97-AF65-F5344CB8AC3E}">
        <p14:creationId xmlns:p14="http://schemas.microsoft.com/office/powerpoint/2010/main" val="357738948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180DCC-B3C3-9897-C292-269BEF80B53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495565F-DAE9-C489-D201-7AA71FE7CC9B}"/>
              </a:ext>
            </a:extLst>
          </p:cNvPr>
          <p:cNvSpPr>
            <a:spLocks noGrp="1" noRot="1" noChangeAspect="1"/>
          </p:cNvSpPr>
          <p:nvPr>
            <p:ph type="sldImg"/>
          </p:nvPr>
        </p:nvSpPr>
        <p:spPr/>
        <p:txBody>
          <a:bodyPr/>
          <a:lstStyle/>
          <a:p>
            <a:endParaRPr lang="pt-PT"/>
          </a:p>
        </p:txBody>
      </p:sp>
      <p:sp>
        <p:nvSpPr>
          <p:cNvPr id="3" name="Notes Placeholder 2">
            <a:extLst>
              <a:ext uri="{FF2B5EF4-FFF2-40B4-BE49-F238E27FC236}">
                <a16:creationId xmlns:a16="http://schemas.microsoft.com/office/drawing/2014/main" id="{8B906E4E-0487-FED4-E04A-17F01A31FC5C}"/>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pt-PT" sz="1200" kern="1200" dirty="0">
                <a:solidFill>
                  <a:schemeClr val="tx1"/>
                </a:solidFill>
                <a:effectLst/>
                <a:latin typeface="+mn-lt"/>
                <a:ea typeface="+mn-ea"/>
                <a:cs typeface="+mn-cs"/>
              </a:rPr>
              <a:t>“A tecnologia tem, na verdade, a ver com participar na vida familiar. Seja numa conversa em grupo com os netos ou a ver fotos das férias, estas ferramentas mantêm-nos envolvidos. Lembre-se: a comunicação tem a ver com a ligação que se estabelece, não com a rapidez com que se escreve!”</a:t>
            </a:r>
          </a:p>
          <a:p>
            <a:endParaRPr lang="LID4096" sz="1200" dirty="0"/>
          </a:p>
        </p:txBody>
      </p:sp>
      <p:sp>
        <p:nvSpPr>
          <p:cNvPr id="4" name="Slide Number Placeholder 3">
            <a:extLst>
              <a:ext uri="{FF2B5EF4-FFF2-40B4-BE49-F238E27FC236}">
                <a16:creationId xmlns:a16="http://schemas.microsoft.com/office/drawing/2014/main" id="{F4918DE3-F954-78F7-616C-F234880CDAD2}"/>
              </a:ext>
            </a:extLst>
          </p:cNvPr>
          <p:cNvSpPr>
            <a:spLocks noGrp="1"/>
          </p:cNvSpPr>
          <p:nvPr>
            <p:ph type="sldNum" sz="quarter" idx="5"/>
          </p:nvPr>
        </p:nvSpPr>
        <p:spPr/>
        <p:txBody>
          <a:bodyPr/>
          <a:lstStyle/>
          <a:p>
            <a:fld id="{C6CF91B0-25AB-4DFA-B184-293DD156034C}" type="slidenum">
              <a:rPr lang="el-GR" smtClean="0"/>
              <a:t>9</a:t>
            </a:fld>
            <a:endParaRPr lang="el-GR"/>
          </a:p>
        </p:txBody>
      </p:sp>
    </p:spTree>
    <p:extLst>
      <p:ext uri="{BB962C8B-B14F-4D97-AF65-F5344CB8AC3E}">
        <p14:creationId xmlns:p14="http://schemas.microsoft.com/office/powerpoint/2010/main" val="209676765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A4612D5-AC5B-8115-CE64-2E95B9AFCB9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1C6254E-0645-64A1-FB31-88C7B511A5AF}"/>
              </a:ext>
            </a:extLst>
          </p:cNvPr>
          <p:cNvSpPr>
            <a:spLocks noGrp="1" noRot="1" noChangeAspect="1"/>
          </p:cNvSpPr>
          <p:nvPr>
            <p:ph type="sldImg"/>
          </p:nvPr>
        </p:nvSpPr>
        <p:spPr/>
        <p:txBody>
          <a:bodyPr/>
          <a:lstStyle/>
          <a:p>
            <a:endParaRPr lang="pt-PT"/>
          </a:p>
        </p:txBody>
      </p:sp>
      <p:sp>
        <p:nvSpPr>
          <p:cNvPr id="3" name="Notes Placeholder 2">
            <a:extLst>
              <a:ext uri="{FF2B5EF4-FFF2-40B4-BE49-F238E27FC236}">
                <a16:creationId xmlns:a16="http://schemas.microsoft.com/office/drawing/2014/main" id="{5DEE1B8C-C12A-C4AF-9DFA-6DFBE037C8E4}"/>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pt-PT" sz="1200" kern="1200" dirty="0">
                <a:solidFill>
                  <a:schemeClr val="tx1"/>
                </a:solidFill>
                <a:effectLst/>
                <a:latin typeface="+mn-lt"/>
                <a:ea typeface="+mn-ea"/>
                <a:cs typeface="+mn-cs"/>
              </a:rPr>
              <a:t>“Às vezes, as palavras não chegam. Os emojis acrescentam emoção e as fotos partilham um momento num instante. Se os seus dedos estiverem cansados, use o ícone do microfone para enviar uma mensagem de voz. É como uma </a:t>
            </a:r>
            <a:r>
              <a:rPr lang="pt-PT" sz="1200" kern="1200" dirty="0" err="1">
                <a:solidFill>
                  <a:schemeClr val="tx1"/>
                </a:solidFill>
                <a:effectLst/>
                <a:latin typeface="+mn-lt"/>
                <a:ea typeface="+mn-ea"/>
                <a:cs typeface="+mn-cs"/>
              </a:rPr>
              <a:t>mini-chamada</a:t>
            </a:r>
            <a:r>
              <a:rPr lang="pt-PT" sz="1200" kern="1200" dirty="0">
                <a:solidFill>
                  <a:schemeClr val="tx1"/>
                </a:solidFill>
                <a:effectLst/>
                <a:latin typeface="+mn-lt"/>
                <a:ea typeface="+mn-ea"/>
                <a:cs typeface="+mn-cs"/>
              </a:rPr>
              <a:t> que eles podem ouvir a qualquer momento.”</a:t>
            </a:r>
          </a:p>
          <a:p>
            <a:endParaRPr lang="LID4096" sz="1200" dirty="0"/>
          </a:p>
        </p:txBody>
      </p:sp>
      <p:sp>
        <p:nvSpPr>
          <p:cNvPr id="4" name="Slide Number Placeholder 3">
            <a:extLst>
              <a:ext uri="{FF2B5EF4-FFF2-40B4-BE49-F238E27FC236}">
                <a16:creationId xmlns:a16="http://schemas.microsoft.com/office/drawing/2014/main" id="{C5979251-919D-5DB4-B057-B3C0DE1DBCBA}"/>
              </a:ext>
            </a:extLst>
          </p:cNvPr>
          <p:cNvSpPr>
            <a:spLocks noGrp="1"/>
          </p:cNvSpPr>
          <p:nvPr>
            <p:ph type="sldNum" sz="quarter" idx="5"/>
          </p:nvPr>
        </p:nvSpPr>
        <p:spPr/>
        <p:txBody>
          <a:bodyPr/>
          <a:lstStyle/>
          <a:p>
            <a:fld id="{C6CF91B0-25AB-4DFA-B184-293DD156034C}" type="slidenum">
              <a:rPr lang="el-GR" smtClean="0"/>
              <a:t>10</a:t>
            </a:fld>
            <a:endParaRPr lang="el-GR"/>
          </a:p>
        </p:txBody>
      </p:sp>
    </p:spTree>
    <p:extLst>
      <p:ext uri="{BB962C8B-B14F-4D97-AF65-F5344CB8AC3E}">
        <p14:creationId xmlns:p14="http://schemas.microsoft.com/office/powerpoint/2010/main" val="274234939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B974AD1-D198-8BE6-ADF2-D8B66A7D0AE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320DB50-22CE-D255-F102-72D4D16C6722}"/>
              </a:ext>
            </a:extLst>
          </p:cNvPr>
          <p:cNvSpPr>
            <a:spLocks noGrp="1" noRot="1" noChangeAspect="1"/>
          </p:cNvSpPr>
          <p:nvPr>
            <p:ph type="sldImg"/>
          </p:nvPr>
        </p:nvSpPr>
        <p:spPr/>
        <p:txBody>
          <a:bodyPr/>
          <a:lstStyle/>
          <a:p>
            <a:endParaRPr lang="pt-PT"/>
          </a:p>
        </p:txBody>
      </p:sp>
      <p:sp>
        <p:nvSpPr>
          <p:cNvPr id="3" name="Notes Placeholder 2">
            <a:extLst>
              <a:ext uri="{FF2B5EF4-FFF2-40B4-BE49-F238E27FC236}">
                <a16:creationId xmlns:a16="http://schemas.microsoft.com/office/drawing/2014/main" id="{3170DF66-BFF3-F361-19A8-2C6AA7F5C341}"/>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a:t>
            </a:r>
            <a:r>
              <a:rPr lang="pt-PT" sz="1200" kern="1200" dirty="0">
                <a:solidFill>
                  <a:schemeClr val="tx1"/>
                </a:solidFill>
                <a:effectLst/>
                <a:latin typeface="+mn-lt"/>
                <a:ea typeface="+mn-ea"/>
                <a:cs typeface="+mn-cs"/>
              </a:rPr>
              <a:t>Vamos experimentar uma atividade prática! Formem pares e enviem três coisas ao vosso parceiro: uma mensagem curta a dizer «Olá», uma foto rápida de algo que esteja na sala e uma mensagem de voz de 5 segundos. Não tenham pressa, os erros fazem parte da aventura! </a:t>
            </a:r>
            <a:r>
              <a:rPr lang="en-GB" sz="1200" kern="1200" dirty="0">
                <a:solidFill>
                  <a:schemeClr val="tx1"/>
                </a:solidFill>
                <a:effectLst/>
                <a:latin typeface="+mn-lt"/>
                <a:ea typeface="+mn-ea"/>
                <a:cs typeface="+mn-cs"/>
              </a:rPr>
              <a:t>"</a:t>
            </a:r>
          </a:p>
          <a:p>
            <a:pPr marL="0" marR="0" lvl="0" indent="0" algn="l" defTabSz="914400" rtl="0" eaLnBrk="1" fontAlgn="auto" latinLnBrk="0" hangingPunct="1">
              <a:lnSpc>
                <a:spcPct val="100000"/>
              </a:lnSpc>
              <a:spcBef>
                <a:spcPts val="0"/>
              </a:spcBef>
              <a:spcAft>
                <a:spcPts val="0"/>
              </a:spcAft>
              <a:buClrTx/>
              <a:buSzTx/>
              <a:buFontTx/>
              <a:buNone/>
              <a:tabLst/>
              <a:defRPr/>
            </a:pPr>
            <a:endParaRPr lang="LID4096" dirty="0"/>
          </a:p>
        </p:txBody>
      </p:sp>
      <p:sp>
        <p:nvSpPr>
          <p:cNvPr id="4" name="Slide Number Placeholder 3">
            <a:extLst>
              <a:ext uri="{FF2B5EF4-FFF2-40B4-BE49-F238E27FC236}">
                <a16:creationId xmlns:a16="http://schemas.microsoft.com/office/drawing/2014/main" id="{CCC595B6-A29D-6983-D0B3-90C4E41B39F3}"/>
              </a:ext>
            </a:extLst>
          </p:cNvPr>
          <p:cNvSpPr>
            <a:spLocks noGrp="1"/>
          </p:cNvSpPr>
          <p:nvPr>
            <p:ph type="sldNum" sz="quarter" idx="5"/>
          </p:nvPr>
        </p:nvSpPr>
        <p:spPr/>
        <p:txBody>
          <a:bodyPr/>
          <a:lstStyle/>
          <a:p>
            <a:fld id="{C6CF91B0-25AB-4DFA-B184-293DD156034C}" type="slidenum">
              <a:rPr lang="el-GR" smtClean="0"/>
              <a:t>11</a:t>
            </a:fld>
            <a:endParaRPr lang="el-GR"/>
          </a:p>
        </p:txBody>
      </p:sp>
    </p:spTree>
    <p:extLst>
      <p:ext uri="{BB962C8B-B14F-4D97-AF65-F5344CB8AC3E}">
        <p14:creationId xmlns:p14="http://schemas.microsoft.com/office/powerpoint/2010/main" val="273142736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emf"/><Relationship Id="rId1" Type="http://schemas.openxmlformats.org/officeDocument/2006/relationships/slideMaster" Target="../slideMasters/slideMaster1.xml"/><Relationship Id="rId4" Type="http://schemas.openxmlformats.org/officeDocument/2006/relationships/image" Target="../media/image3.emf"/></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emf"/><Relationship Id="rId1" Type="http://schemas.openxmlformats.org/officeDocument/2006/relationships/slideMaster" Target="../slideMasters/slideMaster2.xml"/><Relationship Id="rId4" Type="http://schemas.openxmlformats.org/officeDocument/2006/relationships/image" Target="../media/image3.emf"/></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1.emf"/><Relationship Id="rId1" Type="http://schemas.openxmlformats.org/officeDocument/2006/relationships/slideMaster" Target="../slideMasters/slideMaster2.xml"/><Relationship Id="rId4" Type="http://schemas.openxmlformats.org/officeDocument/2006/relationships/image" Target="../media/image5.emf"/></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1.emf"/><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Text - 1col">
    <p:spTree>
      <p:nvGrpSpPr>
        <p:cNvPr id="1" name=""/>
        <p:cNvGrpSpPr/>
        <p:nvPr/>
      </p:nvGrpSpPr>
      <p:grpSpPr>
        <a:xfrm>
          <a:off x="0" y="0"/>
          <a:ext cx="0" cy="0"/>
          <a:chOff x="0" y="0"/>
          <a:chExt cx="0" cy="0"/>
        </a:xfrm>
      </p:grpSpPr>
      <p:sp>
        <p:nvSpPr>
          <p:cNvPr id="3" name="Title 2"/>
          <p:cNvSpPr>
            <a:spLocks noGrp="1"/>
          </p:cNvSpPr>
          <p:nvPr>
            <p:ph type="title" hasCustomPrompt="1"/>
          </p:nvPr>
        </p:nvSpPr>
        <p:spPr/>
        <p:txBody>
          <a:bodyPr/>
          <a:lstStyle>
            <a:lvl1pPr>
              <a:defRPr>
                <a:solidFill>
                  <a:schemeClr val="tx2"/>
                </a:solidFill>
                <a:latin typeface="Arial" panose="020B0604020202020204" pitchFamily="34" charset="0"/>
                <a:ea typeface="Roboto Slab Medium" pitchFamily="2" charset="0"/>
                <a:cs typeface="Arial" panose="020B0604020202020204" pitchFamily="34" charset="0"/>
              </a:defRPr>
            </a:lvl1pPr>
          </a:lstStyle>
          <a:p>
            <a:r>
              <a:rPr lang="en-US" dirty="0"/>
              <a:t>Slide title goes here</a:t>
            </a:r>
            <a:endParaRPr lang="el-GR" dirty="0"/>
          </a:p>
        </p:txBody>
      </p:sp>
      <p:sp>
        <p:nvSpPr>
          <p:cNvPr id="5" name="Content Placeholder 3"/>
          <p:cNvSpPr>
            <a:spLocks noGrp="1"/>
          </p:cNvSpPr>
          <p:nvPr>
            <p:ph sz="quarter" idx="12" hasCustomPrompt="1"/>
          </p:nvPr>
        </p:nvSpPr>
        <p:spPr>
          <a:xfrm>
            <a:off x="97971" y="881743"/>
            <a:ext cx="11944350" cy="5870121"/>
          </a:xfrm>
          <a:prstGeom prst="rect">
            <a:avLst/>
          </a:prstGeom>
        </p:spPr>
        <p:txBody>
          <a:bodyPr/>
          <a:lstStyle>
            <a:lvl1pPr algn="l">
              <a:defRPr lang="en-US" sz="1800" kern="1200" dirty="0" smtClean="0">
                <a:solidFill>
                  <a:schemeClr val="tx1"/>
                </a:solidFill>
                <a:latin typeface="Arial" panose="020B0604020202020204" pitchFamily="34" charset="0"/>
                <a:ea typeface="Open Sans Light" panose="020B0306030504020204" pitchFamily="34" charset="0"/>
                <a:cs typeface="Arial" panose="020B0604020202020204" pitchFamily="34" charset="0"/>
              </a:defRPr>
            </a:lvl1pPr>
            <a:lvl2pPr>
              <a:defRPr sz="2200"/>
            </a:lvl2pPr>
            <a:lvl3pPr>
              <a:defRPr sz="2200"/>
            </a:lvl3pPr>
            <a:lvl4pPr>
              <a:defRPr sz="2200"/>
            </a:lvl4pPr>
            <a:lvl5pPr>
              <a:defRPr sz="2200"/>
            </a:lvl5pPr>
          </a:lstStyle>
          <a:p>
            <a:pPr lvl="0"/>
            <a:r>
              <a:rPr lang="en-US" dirty="0"/>
              <a:t>Content goes here (text / image / diagram / video). Make sure all media/graphics fit the column width, for better display results. </a:t>
            </a:r>
          </a:p>
        </p:txBody>
      </p:sp>
    </p:spTree>
    <p:extLst>
      <p:ext uri="{BB962C8B-B14F-4D97-AF65-F5344CB8AC3E}">
        <p14:creationId xmlns:p14="http://schemas.microsoft.com/office/powerpoint/2010/main" val="216985016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3_Title Slide">
    <p:spTree>
      <p:nvGrpSpPr>
        <p:cNvPr id="1" name=""/>
        <p:cNvGrpSpPr/>
        <p:nvPr/>
      </p:nvGrpSpPr>
      <p:grpSpPr>
        <a:xfrm>
          <a:off x="0" y="0"/>
          <a:ext cx="0" cy="0"/>
          <a:chOff x="0" y="0"/>
          <a:chExt cx="0" cy="0"/>
        </a:xfrm>
      </p:grpSpPr>
      <p:sp>
        <p:nvSpPr>
          <p:cNvPr id="4" name="Rectangle 3"/>
          <p:cNvSpPr/>
          <p:nvPr userDrawn="1"/>
        </p:nvSpPr>
        <p:spPr>
          <a:xfrm>
            <a:off x="0" y="0"/>
            <a:ext cx="121920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itle 1"/>
          <p:cNvSpPr>
            <a:spLocks noGrp="1"/>
          </p:cNvSpPr>
          <p:nvPr>
            <p:ph type="ctrTitle" hasCustomPrompt="1"/>
          </p:nvPr>
        </p:nvSpPr>
        <p:spPr>
          <a:xfrm>
            <a:off x="2179865" y="2774849"/>
            <a:ext cx="7832271" cy="1600197"/>
          </a:xfrm>
          <a:prstGeom prst="rect">
            <a:avLst/>
          </a:prstGeom>
        </p:spPr>
        <p:txBody>
          <a:bodyPr anchor="ctr">
            <a:normAutofit/>
          </a:bodyPr>
          <a:lstStyle>
            <a:lvl1pPr algn="ctr">
              <a:defRPr sz="2000" b="0">
                <a:solidFill>
                  <a:schemeClr val="tx1"/>
                </a:solidFill>
                <a:latin typeface="Arial" panose="020B0604020202020204" pitchFamily="34" charset="0"/>
                <a:ea typeface="Roboto Slab Black" pitchFamily="2" charset="0"/>
                <a:cs typeface="Arial" panose="020B0604020202020204" pitchFamily="34" charset="0"/>
              </a:defRPr>
            </a:lvl1pPr>
          </a:lstStyle>
          <a:p>
            <a:r>
              <a:rPr lang="en-US" dirty="0"/>
              <a:t>Divider Slide</a:t>
            </a:r>
            <a:endParaRPr lang="el-GR" dirty="0"/>
          </a:p>
        </p:txBody>
      </p:sp>
      <p:sp>
        <p:nvSpPr>
          <p:cNvPr id="6" name="Rectangle 5"/>
          <p:cNvSpPr/>
          <p:nvPr userDrawn="1"/>
        </p:nvSpPr>
        <p:spPr>
          <a:xfrm rot="10800000" flipV="1">
            <a:off x="2172708" y="2774849"/>
            <a:ext cx="7839428" cy="4571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4099025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Subtitle Content - 2col">
    <p:spTree>
      <p:nvGrpSpPr>
        <p:cNvPr id="1" name=""/>
        <p:cNvGrpSpPr/>
        <p:nvPr/>
      </p:nvGrpSpPr>
      <p:grpSpPr>
        <a:xfrm>
          <a:off x="0" y="0"/>
          <a:ext cx="0" cy="0"/>
          <a:chOff x="0" y="0"/>
          <a:chExt cx="0" cy="0"/>
        </a:xfrm>
      </p:grpSpPr>
      <p:sp>
        <p:nvSpPr>
          <p:cNvPr id="3" name="Title 2"/>
          <p:cNvSpPr>
            <a:spLocks noGrp="1"/>
          </p:cNvSpPr>
          <p:nvPr>
            <p:ph type="title" hasCustomPrompt="1"/>
          </p:nvPr>
        </p:nvSpPr>
        <p:spPr/>
        <p:txBody>
          <a:bodyPr/>
          <a:lstStyle>
            <a:lvl1pPr>
              <a:defRPr>
                <a:latin typeface="Arial" panose="020B0604020202020204" pitchFamily="34" charset="0"/>
                <a:cs typeface="Arial" panose="020B0604020202020204" pitchFamily="34" charset="0"/>
              </a:defRPr>
            </a:lvl1pPr>
          </a:lstStyle>
          <a:p>
            <a:r>
              <a:rPr lang="en-US" dirty="0"/>
              <a:t>Slide title goes here</a:t>
            </a:r>
            <a:endParaRPr lang="el-GR" dirty="0"/>
          </a:p>
        </p:txBody>
      </p:sp>
      <p:sp>
        <p:nvSpPr>
          <p:cNvPr id="6" name="Text Placeholder 9"/>
          <p:cNvSpPr>
            <a:spLocks noGrp="1"/>
          </p:cNvSpPr>
          <p:nvPr>
            <p:ph type="body" sz="quarter" idx="10" hasCustomPrompt="1"/>
          </p:nvPr>
        </p:nvSpPr>
        <p:spPr>
          <a:xfrm>
            <a:off x="97970" y="854672"/>
            <a:ext cx="11944351" cy="550862"/>
          </a:xfrm>
          <a:prstGeom prst="rect">
            <a:avLst/>
          </a:prstGeom>
          <a:noFill/>
        </p:spPr>
        <p:txBody>
          <a:bodyPr anchor="ctr" anchorCtr="0"/>
          <a:lstStyle>
            <a:lvl1pPr>
              <a:defRPr sz="2400" b="0" baseline="0">
                <a:solidFill>
                  <a:schemeClr val="tx1"/>
                </a:solidFill>
                <a:latin typeface="Arial" panose="020B0604020202020204" pitchFamily="34" charset="0"/>
                <a:ea typeface="Open Sans" panose="020B0606030504020204" pitchFamily="34" charset="0"/>
                <a:cs typeface="Arial" panose="020B0604020202020204" pitchFamily="34" charset="0"/>
              </a:defRPr>
            </a:lvl1pPr>
          </a:lstStyle>
          <a:p>
            <a:pPr lvl="0"/>
            <a:r>
              <a:rPr lang="en-US" dirty="0"/>
              <a:t>Subtitle title goes here</a:t>
            </a:r>
            <a:endParaRPr lang="el-GR" dirty="0"/>
          </a:p>
        </p:txBody>
      </p:sp>
      <p:sp>
        <p:nvSpPr>
          <p:cNvPr id="8" name="Content Placeholder 3"/>
          <p:cNvSpPr>
            <a:spLocks noGrp="1"/>
          </p:cNvSpPr>
          <p:nvPr>
            <p:ph sz="quarter" idx="12" hasCustomPrompt="1"/>
          </p:nvPr>
        </p:nvSpPr>
        <p:spPr>
          <a:xfrm>
            <a:off x="97971" y="1462685"/>
            <a:ext cx="11944350" cy="5289179"/>
          </a:xfrm>
          <a:prstGeom prst="rect">
            <a:avLst/>
          </a:prstGeom>
        </p:spPr>
        <p:txBody>
          <a:bodyPr/>
          <a:lstStyle>
            <a:lvl1pPr algn="l">
              <a:defRPr lang="en-US" sz="1800" kern="1200" dirty="0" smtClean="0">
                <a:solidFill>
                  <a:schemeClr val="tx2"/>
                </a:solidFill>
                <a:latin typeface="Arial" panose="020B0604020202020204" pitchFamily="34" charset="0"/>
                <a:ea typeface="Open Sans Light" panose="020B0306030504020204" pitchFamily="34" charset="0"/>
                <a:cs typeface="Arial" panose="020B0604020202020204" pitchFamily="34" charset="0"/>
              </a:defRPr>
            </a:lvl1pPr>
            <a:lvl2pPr>
              <a:defRPr sz="2200"/>
            </a:lvl2pPr>
            <a:lvl3pPr>
              <a:defRPr sz="2200"/>
            </a:lvl3pPr>
            <a:lvl4pPr>
              <a:defRPr sz="2200"/>
            </a:lvl4pPr>
            <a:lvl5pPr>
              <a:defRPr sz="2200"/>
            </a:lvl5pPr>
          </a:lstStyle>
          <a:p>
            <a:pPr marL="0" lvl="0" indent="0" algn="l" defTabSz="914377" rtl="0" eaLnBrk="1" latinLnBrk="0" hangingPunct="1">
              <a:lnSpc>
                <a:spcPct val="90000"/>
              </a:lnSpc>
              <a:spcBef>
                <a:spcPts val="1000"/>
              </a:spcBef>
              <a:buFont typeface="Arial" panose="020B0604020202020204" pitchFamily="34" charset="0"/>
              <a:buNone/>
            </a:pPr>
            <a:r>
              <a:rPr lang="en-US" dirty="0"/>
              <a:t>Content goes here (text / image / diagram / video). Make sure all media/graphics fit the column width, for better display results. </a:t>
            </a:r>
          </a:p>
        </p:txBody>
      </p:sp>
    </p:spTree>
    <p:extLst>
      <p:ext uri="{BB962C8B-B14F-4D97-AF65-F5344CB8AC3E}">
        <p14:creationId xmlns:p14="http://schemas.microsoft.com/office/powerpoint/2010/main" val="392876717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Content - 2col">
    <p:spTree>
      <p:nvGrpSpPr>
        <p:cNvPr id="1" name=""/>
        <p:cNvGrpSpPr/>
        <p:nvPr/>
      </p:nvGrpSpPr>
      <p:grpSpPr>
        <a:xfrm>
          <a:off x="0" y="0"/>
          <a:ext cx="0" cy="0"/>
          <a:chOff x="0" y="0"/>
          <a:chExt cx="0" cy="0"/>
        </a:xfrm>
      </p:grpSpPr>
      <p:sp>
        <p:nvSpPr>
          <p:cNvPr id="3" name="Title 2"/>
          <p:cNvSpPr>
            <a:spLocks noGrp="1"/>
          </p:cNvSpPr>
          <p:nvPr>
            <p:ph type="title" hasCustomPrompt="1"/>
          </p:nvPr>
        </p:nvSpPr>
        <p:spPr/>
        <p:txBody>
          <a:bodyPr/>
          <a:lstStyle>
            <a:lvl1pPr>
              <a:defRPr/>
            </a:lvl1pPr>
          </a:lstStyle>
          <a:p>
            <a:r>
              <a:rPr lang="en-US" dirty="0"/>
              <a:t>Slide title goes here</a:t>
            </a:r>
            <a:endParaRPr lang="el-GR" dirty="0"/>
          </a:p>
        </p:txBody>
      </p:sp>
      <p:sp>
        <p:nvSpPr>
          <p:cNvPr id="5" name="Content Placeholder 3"/>
          <p:cNvSpPr>
            <a:spLocks noGrp="1"/>
          </p:cNvSpPr>
          <p:nvPr>
            <p:ph sz="quarter" idx="11" hasCustomPrompt="1"/>
          </p:nvPr>
        </p:nvSpPr>
        <p:spPr>
          <a:xfrm>
            <a:off x="97971" y="873580"/>
            <a:ext cx="5910944" cy="5902778"/>
          </a:xfrm>
          <a:prstGeom prst="rect">
            <a:avLst/>
          </a:prstGeom>
        </p:spPr>
        <p:txBody>
          <a:bodyPr/>
          <a:lstStyle>
            <a:lvl1pPr algn="l">
              <a:defRPr lang="en-US" sz="1800" kern="1200" dirty="0" smtClean="0">
                <a:solidFill>
                  <a:schemeClr val="tx1"/>
                </a:solidFill>
                <a:latin typeface="Arial" panose="020B0604020202020204" pitchFamily="34" charset="0"/>
                <a:ea typeface="Open Sans Light" panose="020B0306030504020204" pitchFamily="34" charset="0"/>
                <a:cs typeface="Arial" panose="020B0604020202020204" pitchFamily="34" charset="0"/>
              </a:defRPr>
            </a:lvl1pPr>
            <a:lvl2pPr>
              <a:defRPr sz="2200"/>
            </a:lvl2pPr>
            <a:lvl3pPr>
              <a:defRPr sz="2200"/>
            </a:lvl3pPr>
            <a:lvl4pPr>
              <a:defRPr sz="2200"/>
            </a:lvl4pPr>
            <a:lvl5pPr>
              <a:defRPr sz="2200"/>
            </a:lvl5pPr>
          </a:lstStyle>
          <a:p>
            <a:pPr marL="0" lvl="0" indent="0" algn="l" defTabSz="914377" rtl="0" eaLnBrk="1" latinLnBrk="0" hangingPunct="1">
              <a:lnSpc>
                <a:spcPct val="90000"/>
              </a:lnSpc>
              <a:spcBef>
                <a:spcPts val="1000"/>
              </a:spcBef>
              <a:buFont typeface="Arial" panose="020B0604020202020204" pitchFamily="34" charset="0"/>
              <a:buNone/>
            </a:pPr>
            <a:r>
              <a:rPr lang="en-US" dirty="0"/>
              <a:t>Content goes here (text / image / diagram / video). Make sure all media/graphics fit the column width, for better display results. </a:t>
            </a:r>
          </a:p>
        </p:txBody>
      </p:sp>
      <p:sp>
        <p:nvSpPr>
          <p:cNvPr id="8" name="Content Placeholder 3"/>
          <p:cNvSpPr>
            <a:spLocks noGrp="1"/>
          </p:cNvSpPr>
          <p:nvPr>
            <p:ph sz="quarter" idx="12" hasCustomPrompt="1"/>
          </p:nvPr>
        </p:nvSpPr>
        <p:spPr>
          <a:xfrm>
            <a:off x="6131377" y="873580"/>
            <a:ext cx="5910944" cy="5902778"/>
          </a:xfrm>
          <a:prstGeom prst="rect">
            <a:avLst/>
          </a:prstGeom>
        </p:spPr>
        <p:txBody>
          <a:bodyPr/>
          <a:lstStyle>
            <a:lvl1pPr algn="l">
              <a:defRPr lang="en-US" sz="1800" kern="1200" dirty="0" smtClean="0">
                <a:solidFill>
                  <a:schemeClr val="tx1"/>
                </a:solidFill>
                <a:latin typeface="Arial" panose="020B0604020202020204" pitchFamily="34" charset="0"/>
                <a:ea typeface="Open Sans Light" panose="020B0306030504020204" pitchFamily="34" charset="0"/>
                <a:cs typeface="Arial" panose="020B0604020202020204" pitchFamily="34" charset="0"/>
              </a:defRPr>
            </a:lvl1pPr>
            <a:lvl2pPr>
              <a:defRPr sz="2200"/>
            </a:lvl2pPr>
            <a:lvl3pPr>
              <a:defRPr sz="2200"/>
            </a:lvl3pPr>
            <a:lvl4pPr>
              <a:defRPr sz="2200"/>
            </a:lvl4pPr>
            <a:lvl5pPr>
              <a:defRPr sz="2200"/>
            </a:lvl5pPr>
          </a:lstStyle>
          <a:p>
            <a:pPr marL="0" lvl="0" indent="0" algn="l" defTabSz="914377" rtl="0" eaLnBrk="1" latinLnBrk="0" hangingPunct="1">
              <a:lnSpc>
                <a:spcPct val="90000"/>
              </a:lnSpc>
              <a:spcBef>
                <a:spcPts val="1000"/>
              </a:spcBef>
              <a:buFont typeface="Arial" panose="020B0604020202020204" pitchFamily="34" charset="0"/>
              <a:buNone/>
            </a:pPr>
            <a:r>
              <a:rPr lang="en-US" dirty="0"/>
              <a:t>Content goes here (text / image / diagram / video). Make sure all media/graphics fit the column width, for better display results. </a:t>
            </a:r>
          </a:p>
        </p:txBody>
      </p:sp>
    </p:spTree>
    <p:extLst>
      <p:ext uri="{BB962C8B-B14F-4D97-AF65-F5344CB8AC3E}">
        <p14:creationId xmlns:p14="http://schemas.microsoft.com/office/powerpoint/2010/main" val="654504061"/>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Subtitle Text - 1col">
    <p:spTree>
      <p:nvGrpSpPr>
        <p:cNvPr id="1" name=""/>
        <p:cNvGrpSpPr/>
        <p:nvPr/>
      </p:nvGrpSpPr>
      <p:grpSpPr>
        <a:xfrm>
          <a:off x="0" y="0"/>
          <a:ext cx="0" cy="0"/>
          <a:chOff x="0" y="0"/>
          <a:chExt cx="0" cy="0"/>
        </a:xfrm>
      </p:grpSpPr>
      <p:sp>
        <p:nvSpPr>
          <p:cNvPr id="3" name="Title 2"/>
          <p:cNvSpPr>
            <a:spLocks noGrp="1"/>
          </p:cNvSpPr>
          <p:nvPr>
            <p:ph type="title" hasCustomPrompt="1"/>
          </p:nvPr>
        </p:nvSpPr>
        <p:spPr/>
        <p:txBody>
          <a:bodyPr/>
          <a:lstStyle>
            <a:lvl1pPr>
              <a:defRPr/>
            </a:lvl1pPr>
          </a:lstStyle>
          <a:p>
            <a:r>
              <a:rPr lang="en-US" dirty="0"/>
              <a:t>Slide title goes here</a:t>
            </a:r>
            <a:endParaRPr lang="el-GR" dirty="0"/>
          </a:p>
        </p:txBody>
      </p:sp>
      <p:sp>
        <p:nvSpPr>
          <p:cNvPr id="7" name="Content Placeholder 3"/>
          <p:cNvSpPr>
            <a:spLocks noGrp="1"/>
          </p:cNvSpPr>
          <p:nvPr>
            <p:ph sz="quarter" idx="11" hasCustomPrompt="1"/>
          </p:nvPr>
        </p:nvSpPr>
        <p:spPr>
          <a:xfrm>
            <a:off x="97971" y="1462684"/>
            <a:ext cx="5910944" cy="5313673"/>
          </a:xfrm>
          <a:prstGeom prst="rect">
            <a:avLst/>
          </a:prstGeom>
        </p:spPr>
        <p:txBody>
          <a:bodyPr/>
          <a:lstStyle>
            <a:lvl1pPr algn="l">
              <a:defRPr lang="en-US" sz="1800" kern="1200" dirty="0" smtClean="0">
                <a:solidFill>
                  <a:schemeClr val="tx1"/>
                </a:solidFill>
                <a:latin typeface="Arial" panose="020B0604020202020204" pitchFamily="34" charset="0"/>
                <a:ea typeface="Open Sans Light" panose="020B0306030504020204" pitchFamily="34" charset="0"/>
                <a:cs typeface="Arial" panose="020B0604020202020204" pitchFamily="34" charset="0"/>
              </a:defRPr>
            </a:lvl1pPr>
            <a:lvl2pPr>
              <a:defRPr sz="2200"/>
            </a:lvl2pPr>
            <a:lvl3pPr>
              <a:defRPr sz="2200"/>
            </a:lvl3pPr>
            <a:lvl4pPr>
              <a:defRPr sz="2200"/>
            </a:lvl4pPr>
            <a:lvl5pPr>
              <a:defRPr sz="2200"/>
            </a:lvl5pPr>
          </a:lstStyle>
          <a:p>
            <a:pPr marL="0" lvl="0" indent="0" algn="l" defTabSz="914377" rtl="0" eaLnBrk="1" latinLnBrk="0" hangingPunct="1">
              <a:lnSpc>
                <a:spcPct val="90000"/>
              </a:lnSpc>
              <a:spcBef>
                <a:spcPts val="1000"/>
              </a:spcBef>
              <a:buFont typeface="Arial" panose="020B0604020202020204" pitchFamily="34" charset="0"/>
              <a:buNone/>
            </a:pPr>
            <a:r>
              <a:rPr lang="en-US" dirty="0"/>
              <a:t>Content goes here (text / image / diagram / video). Make sure all media/graphics fit the column width, for better display results. </a:t>
            </a:r>
          </a:p>
        </p:txBody>
      </p:sp>
      <p:sp>
        <p:nvSpPr>
          <p:cNvPr id="8" name="Content Placeholder 3"/>
          <p:cNvSpPr>
            <a:spLocks noGrp="1"/>
          </p:cNvSpPr>
          <p:nvPr>
            <p:ph sz="quarter" idx="12" hasCustomPrompt="1"/>
          </p:nvPr>
        </p:nvSpPr>
        <p:spPr>
          <a:xfrm>
            <a:off x="6131377" y="1462684"/>
            <a:ext cx="5910944" cy="5313673"/>
          </a:xfrm>
          <a:prstGeom prst="rect">
            <a:avLst/>
          </a:prstGeom>
        </p:spPr>
        <p:txBody>
          <a:bodyPr/>
          <a:lstStyle>
            <a:lvl1pPr algn="l">
              <a:defRPr lang="en-US" sz="1800" kern="1200" dirty="0" smtClean="0">
                <a:solidFill>
                  <a:schemeClr val="tx1"/>
                </a:solidFill>
                <a:latin typeface="Arial" panose="020B0604020202020204" pitchFamily="34" charset="0"/>
                <a:ea typeface="Open Sans Light" panose="020B0306030504020204" pitchFamily="34" charset="0"/>
                <a:cs typeface="Arial" panose="020B0604020202020204" pitchFamily="34" charset="0"/>
              </a:defRPr>
            </a:lvl1pPr>
            <a:lvl2pPr>
              <a:defRPr sz="2200"/>
            </a:lvl2pPr>
            <a:lvl3pPr>
              <a:defRPr sz="2200"/>
            </a:lvl3pPr>
            <a:lvl4pPr>
              <a:defRPr sz="2200"/>
            </a:lvl4pPr>
            <a:lvl5pPr>
              <a:defRPr sz="2200"/>
            </a:lvl5pPr>
          </a:lstStyle>
          <a:p>
            <a:pPr marL="0" lvl="0" indent="0" algn="l" defTabSz="914377" rtl="0" eaLnBrk="1" latinLnBrk="0" hangingPunct="1">
              <a:lnSpc>
                <a:spcPct val="90000"/>
              </a:lnSpc>
              <a:spcBef>
                <a:spcPts val="1000"/>
              </a:spcBef>
              <a:buFont typeface="Arial" panose="020B0604020202020204" pitchFamily="34" charset="0"/>
              <a:buNone/>
            </a:pPr>
            <a:r>
              <a:rPr lang="en-US" dirty="0"/>
              <a:t>Content goes here (text / image / diagram / video). Make sure all media/graphics fit the column width, for better display results. </a:t>
            </a:r>
          </a:p>
        </p:txBody>
      </p:sp>
      <p:sp>
        <p:nvSpPr>
          <p:cNvPr id="10" name="Text Placeholder 9"/>
          <p:cNvSpPr>
            <a:spLocks noGrp="1"/>
          </p:cNvSpPr>
          <p:nvPr>
            <p:ph type="body" sz="quarter" idx="10" hasCustomPrompt="1"/>
          </p:nvPr>
        </p:nvSpPr>
        <p:spPr>
          <a:xfrm>
            <a:off x="97970" y="854672"/>
            <a:ext cx="11944351" cy="550862"/>
          </a:xfrm>
          <a:prstGeom prst="rect">
            <a:avLst/>
          </a:prstGeom>
          <a:noFill/>
        </p:spPr>
        <p:txBody>
          <a:bodyPr anchor="ctr" anchorCtr="0"/>
          <a:lstStyle>
            <a:lvl1pPr>
              <a:defRPr lang="el-GR" sz="2400" b="0" kern="1200" baseline="0" dirty="0">
                <a:solidFill>
                  <a:schemeClr val="tx1"/>
                </a:solidFill>
                <a:latin typeface="Arial" panose="020B0604020202020204" pitchFamily="34" charset="0"/>
                <a:ea typeface="Open Sans" panose="020B0606030504020204" pitchFamily="34" charset="0"/>
                <a:cs typeface="Arial" panose="020B0604020202020204" pitchFamily="34" charset="0"/>
              </a:defRPr>
            </a:lvl1pPr>
          </a:lstStyle>
          <a:p>
            <a:pPr lvl="0"/>
            <a:r>
              <a:rPr lang="en-US" dirty="0"/>
              <a:t>Subtitle title goes here</a:t>
            </a:r>
            <a:endParaRPr lang="el-GR" dirty="0"/>
          </a:p>
        </p:txBody>
      </p:sp>
    </p:spTree>
    <p:extLst>
      <p:ext uri="{BB962C8B-B14F-4D97-AF65-F5344CB8AC3E}">
        <p14:creationId xmlns:p14="http://schemas.microsoft.com/office/powerpoint/2010/main" val="153670661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userDrawn="1">
  <p:cSld name="1_Title Slide">
    <p:bg>
      <p:bgPr>
        <a:solidFill>
          <a:srgbClr val="FFFFFF"/>
        </a:solidFill>
        <a:effectLst/>
      </p:bgPr>
    </p:bg>
    <p:spTree>
      <p:nvGrpSpPr>
        <p:cNvPr id="1" name=""/>
        <p:cNvGrpSpPr/>
        <p:nvPr/>
      </p:nvGrpSpPr>
      <p:grpSpPr>
        <a:xfrm>
          <a:off x="0" y="0"/>
          <a:ext cx="0" cy="0"/>
          <a:chOff x="0" y="0"/>
          <a:chExt cx="0" cy="0"/>
        </a:xfrm>
      </p:grpSpPr>
      <p:sp>
        <p:nvSpPr>
          <p:cNvPr id="18" name="Rectangle 17"/>
          <p:cNvSpPr/>
          <p:nvPr userDrawn="1"/>
        </p:nvSpPr>
        <p:spPr>
          <a:xfrm>
            <a:off x="1" y="2184266"/>
            <a:ext cx="310895" cy="1331189"/>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Box 10"/>
          <p:cNvSpPr txBox="1"/>
          <p:nvPr userDrawn="1"/>
        </p:nvSpPr>
        <p:spPr>
          <a:xfrm>
            <a:off x="2385759" y="6214024"/>
            <a:ext cx="9495344" cy="646331"/>
          </a:xfrm>
          <a:prstGeom prst="rect">
            <a:avLst/>
          </a:prstGeom>
          <a:noFill/>
          <a:ln>
            <a:no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900" kern="1200" dirty="0">
                <a:solidFill>
                  <a:schemeClr val="tx1"/>
                </a:solidFill>
                <a:effectLst/>
                <a:latin typeface="+mn-lt"/>
                <a:ea typeface="+mn-ea"/>
                <a:cs typeface="+mn-cs"/>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 </a:t>
            </a:r>
            <a:r>
              <a:rPr lang="en-US" sz="900" kern="1200" dirty="0">
                <a:solidFill>
                  <a:schemeClr val="tx1"/>
                </a:solidFill>
                <a:effectLst/>
                <a:latin typeface="+mn-lt"/>
                <a:ea typeface="+mn-ea"/>
                <a:cs typeface="+mn-cs"/>
              </a:rPr>
              <a:t>Project Number: </a:t>
            </a:r>
            <a:r>
              <a:rPr lang="en-CY" sz="900" dirty="0"/>
              <a:t>101195789</a:t>
            </a:r>
            <a:r>
              <a:rPr lang="en-CY" sz="900" kern="1200" dirty="0">
                <a:solidFill>
                  <a:schemeClr val="tx1"/>
                </a:solidFill>
                <a:effectLst/>
                <a:latin typeface="+mn-lt"/>
                <a:ea typeface="+mn-ea"/>
                <a:cs typeface="+mn-cs"/>
              </a:rPr>
              <a:t> — ERASMUS-EDU-2024-POL-EXP-DIGITAL</a:t>
            </a:r>
          </a:p>
          <a:p>
            <a:r>
              <a:rPr lang="en-CY" sz="900" kern="1200" dirty="0">
                <a:solidFill>
                  <a:schemeClr val="tx1"/>
                </a:solidFill>
                <a:effectLst/>
                <a:latin typeface="+mn-lt"/>
                <a:ea typeface="+mn-ea"/>
                <a:cs typeface="+mn-cs"/>
              </a:rPr>
              <a:t> </a:t>
            </a:r>
          </a:p>
          <a:p>
            <a:r>
              <a:rPr lang="en-US" sz="900" kern="1200" dirty="0">
                <a:solidFill>
                  <a:schemeClr val="tx1"/>
                </a:solidFill>
                <a:effectLst/>
                <a:latin typeface="+mn-lt"/>
                <a:ea typeface="+mn-ea"/>
                <a:cs typeface="+mn-cs"/>
              </a:rPr>
              <a:t> </a:t>
            </a:r>
            <a:endParaRPr lang="en-CY" sz="900" kern="1200" dirty="0">
              <a:solidFill>
                <a:schemeClr val="tx1"/>
              </a:solidFill>
              <a:effectLst/>
              <a:latin typeface="+mn-lt"/>
              <a:ea typeface="+mn-ea"/>
              <a:cs typeface="+mn-cs"/>
            </a:endParaRPr>
          </a:p>
        </p:txBody>
      </p:sp>
      <p:sp>
        <p:nvSpPr>
          <p:cNvPr id="14" name="Title 1"/>
          <p:cNvSpPr>
            <a:spLocks noGrp="1"/>
          </p:cNvSpPr>
          <p:nvPr>
            <p:ph type="ctrTitle" hasCustomPrompt="1"/>
          </p:nvPr>
        </p:nvSpPr>
        <p:spPr>
          <a:xfrm>
            <a:off x="374726" y="2184268"/>
            <a:ext cx="6914821" cy="1334065"/>
          </a:xfrm>
          <a:prstGeom prst="rect">
            <a:avLst/>
          </a:prstGeom>
          <a:noFill/>
        </p:spPr>
        <p:txBody>
          <a:bodyPr anchor="ctr">
            <a:normAutofit/>
          </a:bodyPr>
          <a:lstStyle>
            <a:lvl1pPr algn="l">
              <a:defRPr sz="2000" b="1">
                <a:solidFill>
                  <a:schemeClr val="tx1"/>
                </a:solidFill>
                <a:latin typeface="Arial" panose="020B0604020202020204" pitchFamily="34" charset="0"/>
                <a:ea typeface="Roboto Slab Black" pitchFamily="2" charset="0"/>
                <a:cs typeface="Arial" panose="020B0604020202020204" pitchFamily="34" charset="0"/>
              </a:defRPr>
            </a:lvl1pPr>
          </a:lstStyle>
          <a:p>
            <a:r>
              <a:rPr lang="en-US" dirty="0"/>
              <a:t>Presentation title here</a:t>
            </a:r>
            <a:endParaRPr lang="el-GR" dirty="0"/>
          </a:p>
        </p:txBody>
      </p:sp>
      <p:sp>
        <p:nvSpPr>
          <p:cNvPr id="15" name="Subtitle 2"/>
          <p:cNvSpPr>
            <a:spLocks noGrp="1"/>
          </p:cNvSpPr>
          <p:nvPr>
            <p:ph type="subTitle" idx="1" hasCustomPrompt="1"/>
          </p:nvPr>
        </p:nvSpPr>
        <p:spPr>
          <a:xfrm>
            <a:off x="401324" y="3651830"/>
            <a:ext cx="6893057" cy="1292830"/>
          </a:xfrm>
          <a:prstGeom prst="rect">
            <a:avLst/>
          </a:prstGeom>
          <a:noFill/>
        </p:spPr>
        <p:txBody>
          <a:bodyPr anchor="ctr">
            <a:normAutofit/>
          </a:bodyPr>
          <a:lstStyle>
            <a:lvl1pPr marL="0" indent="0" algn="l">
              <a:buNone/>
              <a:defRPr sz="1600" b="0" i="1" baseline="0">
                <a:solidFill>
                  <a:schemeClr val="tx1"/>
                </a:solidFill>
                <a:latin typeface="Arial" panose="020B0604020202020204" pitchFamily="34" charset="0"/>
                <a:cs typeface="Arial" panose="020B0604020202020204" pitchFamily="34" charset="0"/>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dirty="0"/>
              <a:t>Subtitle goes here</a:t>
            </a:r>
            <a:endParaRPr lang="el-GR" dirty="0"/>
          </a:p>
        </p:txBody>
      </p:sp>
      <p:sp>
        <p:nvSpPr>
          <p:cNvPr id="17" name="Rectangle 16"/>
          <p:cNvSpPr/>
          <p:nvPr userDrawn="1"/>
        </p:nvSpPr>
        <p:spPr>
          <a:xfrm rot="5400000" flipV="1">
            <a:off x="-507419" y="4140073"/>
            <a:ext cx="1331189" cy="31634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a:extLst>
              <a:ext uri="{FF2B5EF4-FFF2-40B4-BE49-F238E27FC236}">
                <a16:creationId xmlns:a16="http://schemas.microsoft.com/office/drawing/2014/main" id="{3D828EC0-BF20-49B3-A8DE-833F728958E9}"/>
              </a:ext>
            </a:extLst>
          </p:cNvPr>
          <p:cNvPicPr>
            <a:picLocks noChangeAspect="1"/>
          </p:cNvPicPr>
          <p:nvPr userDrawn="1"/>
        </p:nvPicPr>
        <p:blipFill>
          <a:blip r:embed="rId2"/>
          <a:stretch>
            <a:fillRect/>
          </a:stretch>
        </p:blipFill>
        <p:spPr>
          <a:xfrm>
            <a:off x="310897" y="6212262"/>
            <a:ext cx="1886787" cy="401872"/>
          </a:xfrm>
          <a:prstGeom prst="rect">
            <a:avLst/>
          </a:prstGeom>
        </p:spPr>
      </p:pic>
      <p:pic>
        <p:nvPicPr>
          <p:cNvPr id="3" name="Picture 2">
            <a:extLst>
              <a:ext uri="{FF2B5EF4-FFF2-40B4-BE49-F238E27FC236}">
                <a16:creationId xmlns:a16="http://schemas.microsoft.com/office/drawing/2014/main" id="{E4C88B47-D9EB-2A74-FD98-E0F9D2929A57}"/>
              </a:ext>
            </a:extLst>
          </p:cNvPr>
          <p:cNvPicPr>
            <a:picLocks noChangeAspect="1"/>
          </p:cNvPicPr>
          <p:nvPr userDrawn="1"/>
        </p:nvPicPr>
        <p:blipFill>
          <a:blip r:embed="rId3"/>
          <a:stretch>
            <a:fillRect/>
          </a:stretch>
        </p:blipFill>
        <p:spPr>
          <a:xfrm>
            <a:off x="370844" y="332656"/>
            <a:ext cx="1742451" cy="1164495"/>
          </a:xfrm>
          <a:prstGeom prst="rect">
            <a:avLst/>
          </a:prstGeom>
        </p:spPr>
      </p:pic>
      <p:pic>
        <p:nvPicPr>
          <p:cNvPr id="5" name="Picture 4">
            <a:extLst>
              <a:ext uri="{FF2B5EF4-FFF2-40B4-BE49-F238E27FC236}">
                <a16:creationId xmlns:a16="http://schemas.microsoft.com/office/drawing/2014/main" id="{B651AE0A-A680-5D95-6DAA-04F6E821A251}"/>
              </a:ext>
            </a:extLst>
          </p:cNvPr>
          <p:cNvPicPr>
            <a:picLocks noChangeAspect="1"/>
          </p:cNvPicPr>
          <p:nvPr userDrawn="1"/>
        </p:nvPicPr>
        <p:blipFill>
          <a:blip r:embed="rId4"/>
          <a:stretch>
            <a:fillRect/>
          </a:stretch>
        </p:blipFill>
        <p:spPr>
          <a:xfrm>
            <a:off x="6889674" y="1995192"/>
            <a:ext cx="4927600" cy="4000500"/>
          </a:xfrm>
          <a:prstGeom prst="rect">
            <a:avLst/>
          </a:prstGeom>
        </p:spPr>
      </p:pic>
    </p:spTree>
    <p:extLst>
      <p:ext uri="{BB962C8B-B14F-4D97-AF65-F5344CB8AC3E}">
        <p14:creationId xmlns:p14="http://schemas.microsoft.com/office/powerpoint/2010/main" val="1160777788"/>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_Title Slide">
    <p:bg>
      <p:bgPr>
        <a:solidFill>
          <a:srgbClr val="FFFFFF"/>
        </a:solidFill>
        <a:effectLst/>
      </p:bgPr>
    </p:bg>
    <p:spTree>
      <p:nvGrpSpPr>
        <p:cNvPr id="1" name=""/>
        <p:cNvGrpSpPr/>
        <p:nvPr/>
      </p:nvGrpSpPr>
      <p:grpSpPr>
        <a:xfrm>
          <a:off x="0" y="0"/>
          <a:ext cx="0" cy="0"/>
          <a:chOff x="0" y="0"/>
          <a:chExt cx="0" cy="0"/>
        </a:xfrm>
      </p:grpSpPr>
      <p:sp>
        <p:nvSpPr>
          <p:cNvPr id="18" name="Rectangle 17"/>
          <p:cNvSpPr/>
          <p:nvPr userDrawn="1"/>
        </p:nvSpPr>
        <p:spPr>
          <a:xfrm>
            <a:off x="1" y="2184266"/>
            <a:ext cx="310895" cy="1331189"/>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Box 10"/>
          <p:cNvSpPr txBox="1"/>
          <p:nvPr userDrawn="1"/>
        </p:nvSpPr>
        <p:spPr>
          <a:xfrm>
            <a:off x="2385759" y="6214024"/>
            <a:ext cx="9495344" cy="646331"/>
          </a:xfrm>
          <a:prstGeom prst="rect">
            <a:avLst/>
          </a:prstGeom>
          <a:noFill/>
          <a:ln>
            <a:no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900" kern="1200" dirty="0">
                <a:solidFill>
                  <a:schemeClr val="tx1"/>
                </a:solidFill>
                <a:effectLst/>
                <a:latin typeface="+mn-lt"/>
                <a:ea typeface="+mn-ea"/>
                <a:cs typeface="+mn-cs"/>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 </a:t>
            </a:r>
            <a:r>
              <a:rPr lang="en-US" sz="900" kern="1200" dirty="0">
                <a:solidFill>
                  <a:schemeClr val="tx1"/>
                </a:solidFill>
                <a:effectLst/>
                <a:latin typeface="+mn-lt"/>
                <a:ea typeface="+mn-ea"/>
                <a:cs typeface="+mn-cs"/>
              </a:rPr>
              <a:t>Project Number: </a:t>
            </a:r>
            <a:r>
              <a:rPr lang="en-CY" sz="900" dirty="0"/>
              <a:t>101195789</a:t>
            </a:r>
            <a:r>
              <a:rPr lang="en-CY" sz="900" kern="1200" dirty="0">
                <a:solidFill>
                  <a:schemeClr val="tx1"/>
                </a:solidFill>
                <a:effectLst/>
                <a:latin typeface="+mn-lt"/>
                <a:ea typeface="+mn-ea"/>
                <a:cs typeface="+mn-cs"/>
              </a:rPr>
              <a:t> — ERASMUS-EDU-2024-POL-EXP-DIGITAL</a:t>
            </a:r>
          </a:p>
          <a:p>
            <a:r>
              <a:rPr lang="en-CY" sz="900" kern="1200" dirty="0">
                <a:solidFill>
                  <a:schemeClr val="tx1"/>
                </a:solidFill>
                <a:effectLst/>
                <a:latin typeface="+mn-lt"/>
                <a:ea typeface="+mn-ea"/>
                <a:cs typeface="+mn-cs"/>
              </a:rPr>
              <a:t> </a:t>
            </a:r>
          </a:p>
          <a:p>
            <a:r>
              <a:rPr lang="en-US" sz="900" kern="1200" dirty="0">
                <a:solidFill>
                  <a:schemeClr val="tx1"/>
                </a:solidFill>
                <a:effectLst/>
                <a:latin typeface="+mn-lt"/>
                <a:ea typeface="+mn-ea"/>
                <a:cs typeface="+mn-cs"/>
              </a:rPr>
              <a:t> </a:t>
            </a:r>
            <a:endParaRPr lang="en-CY" sz="900" kern="1200" dirty="0">
              <a:solidFill>
                <a:schemeClr val="tx1"/>
              </a:solidFill>
              <a:effectLst/>
              <a:latin typeface="+mn-lt"/>
              <a:ea typeface="+mn-ea"/>
              <a:cs typeface="+mn-cs"/>
            </a:endParaRPr>
          </a:p>
        </p:txBody>
      </p:sp>
      <p:sp>
        <p:nvSpPr>
          <p:cNvPr id="14" name="Title 1"/>
          <p:cNvSpPr>
            <a:spLocks noGrp="1"/>
          </p:cNvSpPr>
          <p:nvPr>
            <p:ph type="ctrTitle" hasCustomPrompt="1"/>
          </p:nvPr>
        </p:nvSpPr>
        <p:spPr>
          <a:xfrm>
            <a:off x="374726" y="2184268"/>
            <a:ext cx="6914821" cy="1334065"/>
          </a:xfrm>
          <a:prstGeom prst="rect">
            <a:avLst/>
          </a:prstGeom>
          <a:noFill/>
        </p:spPr>
        <p:txBody>
          <a:bodyPr anchor="ctr">
            <a:normAutofit/>
          </a:bodyPr>
          <a:lstStyle>
            <a:lvl1pPr algn="l">
              <a:defRPr sz="2000" b="1">
                <a:solidFill>
                  <a:schemeClr val="tx1"/>
                </a:solidFill>
                <a:latin typeface="Arial" panose="020B0604020202020204" pitchFamily="34" charset="0"/>
                <a:ea typeface="Roboto Slab Black" pitchFamily="2" charset="0"/>
                <a:cs typeface="Arial" panose="020B0604020202020204" pitchFamily="34" charset="0"/>
              </a:defRPr>
            </a:lvl1pPr>
          </a:lstStyle>
          <a:p>
            <a:r>
              <a:rPr lang="en-US" dirty="0"/>
              <a:t>Presentation title here</a:t>
            </a:r>
            <a:endParaRPr lang="el-GR" dirty="0"/>
          </a:p>
        </p:txBody>
      </p:sp>
      <p:sp>
        <p:nvSpPr>
          <p:cNvPr id="15" name="Subtitle 2"/>
          <p:cNvSpPr>
            <a:spLocks noGrp="1"/>
          </p:cNvSpPr>
          <p:nvPr>
            <p:ph type="subTitle" idx="1" hasCustomPrompt="1"/>
          </p:nvPr>
        </p:nvSpPr>
        <p:spPr>
          <a:xfrm>
            <a:off x="401324" y="3651830"/>
            <a:ext cx="6893057" cy="1292830"/>
          </a:xfrm>
          <a:prstGeom prst="rect">
            <a:avLst/>
          </a:prstGeom>
          <a:noFill/>
        </p:spPr>
        <p:txBody>
          <a:bodyPr anchor="ctr">
            <a:normAutofit/>
          </a:bodyPr>
          <a:lstStyle>
            <a:lvl1pPr marL="0" indent="0" algn="l">
              <a:buNone/>
              <a:defRPr sz="1600" b="0" i="1" baseline="0">
                <a:solidFill>
                  <a:schemeClr val="tx1"/>
                </a:solidFill>
                <a:latin typeface="Arial" panose="020B0604020202020204" pitchFamily="34" charset="0"/>
                <a:cs typeface="Arial" panose="020B0604020202020204" pitchFamily="34" charset="0"/>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dirty="0"/>
              <a:t>Subtitle goes here</a:t>
            </a:r>
            <a:endParaRPr lang="el-GR" dirty="0"/>
          </a:p>
        </p:txBody>
      </p:sp>
      <p:sp>
        <p:nvSpPr>
          <p:cNvPr id="17" name="Rectangle 16"/>
          <p:cNvSpPr/>
          <p:nvPr userDrawn="1"/>
        </p:nvSpPr>
        <p:spPr>
          <a:xfrm rot="5400000" flipV="1">
            <a:off x="-507419" y="4140073"/>
            <a:ext cx="1331189" cy="31634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a:extLst>
              <a:ext uri="{FF2B5EF4-FFF2-40B4-BE49-F238E27FC236}">
                <a16:creationId xmlns:a16="http://schemas.microsoft.com/office/drawing/2014/main" id="{3D828EC0-BF20-49B3-A8DE-833F728958E9}"/>
              </a:ext>
            </a:extLst>
          </p:cNvPr>
          <p:cNvPicPr>
            <a:picLocks noChangeAspect="1"/>
          </p:cNvPicPr>
          <p:nvPr userDrawn="1"/>
        </p:nvPicPr>
        <p:blipFill>
          <a:blip r:embed="rId2"/>
          <a:stretch>
            <a:fillRect/>
          </a:stretch>
        </p:blipFill>
        <p:spPr>
          <a:xfrm>
            <a:off x="310897" y="6212262"/>
            <a:ext cx="1886787" cy="401872"/>
          </a:xfrm>
          <a:prstGeom prst="rect">
            <a:avLst/>
          </a:prstGeom>
        </p:spPr>
      </p:pic>
      <p:pic>
        <p:nvPicPr>
          <p:cNvPr id="3" name="Picture 2">
            <a:extLst>
              <a:ext uri="{FF2B5EF4-FFF2-40B4-BE49-F238E27FC236}">
                <a16:creationId xmlns:a16="http://schemas.microsoft.com/office/drawing/2014/main" id="{E4C88B47-D9EB-2A74-FD98-E0F9D2929A57}"/>
              </a:ext>
            </a:extLst>
          </p:cNvPr>
          <p:cNvPicPr>
            <a:picLocks noChangeAspect="1"/>
          </p:cNvPicPr>
          <p:nvPr userDrawn="1"/>
        </p:nvPicPr>
        <p:blipFill>
          <a:blip r:embed="rId3"/>
          <a:stretch>
            <a:fillRect/>
          </a:stretch>
        </p:blipFill>
        <p:spPr>
          <a:xfrm>
            <a:off x="370844" y="332656"/>
            <a:ext cx="1742451" cy="1164495"/>
          </a:xfrm>
          <a:prstGeom prst="rect">
            <a:avLst/>
          </a:prstGeom>
        </p:spPr>
      </p:pic>
      <p:pic>
        <p:nvPicPr>
          <p:cNvPr id="5" name="Picture 4">
            <a:extLst>
              <a:ext uri="{FF2B5EF4-FFF2-40B4-BE49-F238E27FC236}">
                <a16:creationId xmlns:a16="http://schemas.microsoft.com/office/drawing/2014/main" id="{B651AE0A-A680-5D95-6DAA-04F6E821A251}"/>
              </a:ext>
            </a:extLst>
          </p:cNvPr>
          <p:cNvPicPr>
            <a:picLocks noChangeAspect="1"/>
          </p:cNvPicPr>
          <p:nvPr userDrawn="1"/>
        </p:nvPicPr>
        <p:blipFill>
          <a:blip r:embed="rId4"/>
          <a:stretch>
            <a:fillRect/>
          </a:stretch>
        </p:blipFill>
        <p:spPr>
          <a:xfrm>
            <a:off x="6889674" y="1995192"/>
            <a:ext cx="4927600" cy="4000500"/>
          </a:xfrm>
          <a:prstGeom prst="rect">
            <a:avLst/>
          </a:prstGeom>
        </p:spPr>
      </p:pic>
    </p:spTree>
    <p:extLst>
      <p:ext uri="{BB962C8B-B14F-4D97-AF65-F5344CB8AC3E}">
        <p14:creationId xmlns:p14="http://schemas.microsoft.com/office/powerpoint/2010/main" val="547020309"/>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4_Title Slide">
    <p:spTree>
      <p:nvGrpSpPr>
        <p:cNvPr id="1" name=""/>
        <p:cNvGrpSpPr/>
        <p:nvPr/>
      </p:nvGrpSpPr>
      <p:grpSpPr>
        <a:xfrm>
          <a:off x="0" y="0"/>
          <a:ext cx="0" cy="0"/>
          <a:chOff x="0" y="0"/>
          <a:chExt cx="0" cy="0"/>
        </a:xfrm>
      </p:grpSpPr>
      <p:sp>
        <p:nvSpPr>
          <p:cNvPr id="18" name="Rectangle 17"/>
          <p:cNvSpPr/>
          <p:nvPr userDrawn="1"/>
        </p:nvSpPr>
        <p:spPr>
          <a:xfrm>
            <a:off x="1" y="2184266"/>
            <a:ext cx="310895" cy="1331189"/>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itle 1"/>
          <p:cNvSpPr>
            <a:spLocks noGrp="1"/>
          </p:cNvSpPr>
          <p:nvPr>
            <p:ph type="ctrTitle" hasCustomPrompt="1"/>
          </p:nvPr>
        </p:nvSpPr>
        <p:spPr>
          <a:xfrm>
            <a:off x="374726" y="2184268"/>
            <a:ext cx="6914821" cy="1334065"/>
          </a:xfrm>
          <a:prstGeom prst="rect">
            <a:avLst/>
          </a:prstGeom>
          <a:noFill/>
        </p:spPr>
        <p:txBody>
          <a:bodyPr anchor="ctr">
            <a:normAutofit/>
          </a:bodyPr>
          <a:lstStyle>
            <a:lvl1pPr algn="l">
              <a:defRPr sz="2000" b="1">
                <a:solidFill>
                  <a:schemeClr val="tx2"/>
                </a:solidFill>
                <a:latin typeface="Arial" panose="020B0604020202020204" pitchFamily="34" charset="0"/>
                <a:ea typeface="Roboto Slab Black" pitchFamily="2" charset="0"/>
                <a:cs typeface="Arial" panose="020B0604020202020204" pitchFamily="34" charset="0"/>
              </a:defRPr>
            </a:lvl1pPr>
          </a:lstStyle>
          <a:p>
            <a:r>
              <a:rPr lang="en-US" dirty="0"/>
              <a:t>Presentation title here</a:t>
            </a:r>
            <a:endParaRPr lang="el-GR" dirty="0"/>
          </a:p>
        </p:txBody>
      </p:sp>
      <p:sp>
        <p:nvSpPr>
          <p:cNvPr id="15" name="Subtitle 2"/>
          <p:cNvSpPr>
            <a:spLocks noGrp="1"/>
          </p:cNvSpPr>
          <p:nvPr>
            <p:ph type="subTitle" idx="1" hasCustomPrompt="1"/>
          </p:nvPr>
        </p:nvSpPr>
        <p:spPr>
          <a:xfrm>
            <a:off x="401324" y="3651830"/>
            <a:ext cx="6893057" cy="1292830"/>
          </a:xfrm>
          <a:prstGeom prst="rect">
            <a:avLst/>
          </a:prstGeom>
          <a:noFill/>
        </p:spPr>
        <p:txBody>
          <a:bodyPr anchor="ctr">
            <a:normAutofit/>
          </a:bodyPr>
          <a:lstStyle>
            <a:lvl1pPr marL="0" indent="0" algn="l">
              <a:buNone/>
              <a:defRPr sz="1600" b="0" i="1" baseline="0">
                <a:solidFill>
                  <a:schemeClr val="tx1"/>
                </a:solidFill>
                <a:latin typeface="Arial" panose="020B0604020202020204" pitchFamily="34" charset="0"/>
                <a:cs typeface="Arial" panose="020B0604020202020204" pitchFamily="34" charset="0"/>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dirty="0"/>
              <a:t>Subtitle goes here</a:t>
            </a:r>
            <a:endParaRPr lang="el-GR" dirty="0"/>
          </a:p>
        </p:txBody>
      </p:sp>
      <p:sp>
        <p:nvSpPr>
          <p:cNvPr id="17" name="Rectangle 16"/>
          <p:cNvSpPr/>
          <p:nvPr userDrawn="1"/>
        </p:nvSpPr>
        <p:spPr>
          <a:xfrm rot="5400000" flipV="1">
            <a:off x="-507419" y="4140073"/>
            <a:ext cx="1331189" cy="31634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a:extLst>
              <a:ext uri="{FF2B5EF4-FFF2-40B4-BE49-F238E27FC236}">
                <a16:creationId xmlns:a16="http://schemas.microsoft.com/office/drawing/2014/main" id="{BDDCD6EF-8BAC-4952-C0E4-2EF4ACDC3F96}"/>
              </a:ext>
            </a:extLst>
          </p:cNvPr>
          <p:cNvPicPr>
            <a:picLocks noChangeAspect="1"/>
          </p:cNvPicPr>
          <p:nvPr userDrawn="1"/>
        </p:nvPicPr>
        <p:blipFill>
          <a:blip r:embed="rId2"/>
          <a:stretch>
            <a:fillRect/>
          </a:stretch>
        </p:blipFill>
        <p:spPr>
          <a:xfrm>
            <a:off x="310897" y="6212262"/>
            <a:ext cx="1886787" cy="401872"/>
          </a:xfrm>
          <a:prstGeom prst="rect">
            <a:avLst/>
          </a:prstGeom>
        </p:spPr>
      </p:pic>
      <p:pic>
        <p:nvPicPr>
          <p:cNvPr id="2" name="Picture 1">
            <a:extLst>
              <a:ext uri="{FF2B5EF4-FFF2-40B4-BE49-F238E27FC236}">
                <a16:creationId xmlns:a16="http://schemas.microsoft.com/office/drawing/2014/main" id="{80274D63-4B72-B854-B883-35F07AF39E24}"/>
              </a:ext>
            </a:extLst>
          </p:cNvPr>
          <p:cNvPicPr>
            <a:picLocks noChangeAspect="1"/>
          </p:cNvPicPr>
          <p:nvPr userDrawn="1"/>
        </p:nvPicPr>
        <p:blipFill>
          <a:blip r:embed="rId3"/>
          <a:stretch>
            <a:fillRect/>
          </a:stretch>
        </p:blipFill>
        <p:spPr>
          <a:xfrm>
            <a:off x="401324" y="377037"/>
            <a:ext cx="1984435" cy="909936"/>
          </a:xfrm>
          <a:prstGeom prst="rect">
            <a:avLst/>
          </a:prstGeom>
        </p:spPr>
      </p:pic>
      <p:pic>
        <p:nvPicPr>
          <p:cNvPr id="3" name="Picture 2">
            <a:extLst>
              <a:ext uri="{FF2B5EF4-FFF2-40B4-BE49-F238E27FC236}">
                <a16:creationId xmlns:a16="http://schemas.microsoft.com/office/drawing/2014/main" id="{C669CA67-9A0D-6D23-F5B3-CD3EF82E5624}"/>
              </a:ext>
            </a:extLst>
          </p:cNvPr>
          <p:cNvPicPr>
            <a:picLocks noChangeAspect="1"/>
          </p:cNvPicPr>
          <p:nvPr userDrawn="1"/>
        </p:nvPicPr>
        <p:blipFill>
          <a:blip r:embed="rId4"/>
          <a:stretch>
            <a:fillRect/>
          </a:stretch>
        </p:blipFill>
        <p:spPr>
          <a:xfrm>
            <a:off x="6096000" y="3515455"/>
            <a:ext cx="5702300" cy="2362200"/>
          </a:xfrm>
          <a:prstGeom prst="rect">
            <a:avLst/>
          </a:prstGeom>
        </p:spPr>
      </p:pic>
      <p:sp>
        <p:nvSpPr>
          <p:cNvPr id="8" name="TextBox 7">
            <a:extLst>
              <a:ext uri="{FF2B5EF4-FFF2-40B4-BE49-F238E27FC236}">
                <a16:creationId xmlns:a16="http://schemas.microsoft.com/office/drawing/2014/main" id="{02D42687-9C05-6640-36C5-A7707DA75F1A}"/>
              </a:ext>
            </a:extLst>
          </p:cNvPr>
          <p:cNvSpPr txBox="1"/>
          <p:nvPr userDrawn="1"/>
        </p:nvSpPr>
        <p:spPr>
          <a:xfrm>
            <a:off x="2385759" y="6214024"/>
            <a:ext cx="9495344" cy="646331"/>
          </a:xfrm>
          <a:prstGeom prst="rect">
            <a:avLst/>
          </a:prstGeom>
          <a:noFill/>
          <a:ln>
            <a:noFill/>
          </a:ln>
        </p:spPr>
        <p:txBody>
          <a:bodyPr wrap="square" rtlCol="0">
            <a:spAutoFit/>
          </a:bodyPr>
          <a:lstStyle/>
          <a:p>
            <a:r>
              <a:rPr lang="en-GB" sz="900" kern="1200" dirty="0">
                <a:solidFill>
                  <a:schemeClr val="tx1"/>
                </a:solidFill>
                <a:effectLst/>
                <a:latin typeface="+mn-lt"/>
                <a:ea typeface="+mn-ea"/>
                <a:cs typeface="+mn-cs"/>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 </a:t>
            </a:r>
            <a:r>
              <a:rPr lang="en-US" sz="900" kern="1200" dirty="0">
                <a:solidFill>
                  <a:schemeClr val="tx1"/>
                </a:solidFill>
                <a:effectLst/>
                <a:latin typeface="+mn-lt"/>
                <a:ea typeface="+mn-ea"/>
                <a:cs typeface="+mn-cs"/>
              </a:rPr>
              <a:t>Project Number: </a:t>
            </a:r>
            <a:r>
              <a:rPr lang="en-CY" sz="900" kern="1200" dirty="0">
                <a:solidFill>
                  <a:schemeClr val="tx1"/>
                </a:solidFill>
                <a:effectLst/>
                <a:latin typeface="+mn-lt"/>
                <a:ea typeface="+mn-ea"/>
                <a:cs typeface="+mn-cs"/>
              </a:rPr>
              <a:t>01195789 — ERASMUS-EDU-2024-POL-EXP-DIGITAL</a:t>
            </a:r>
          </a:p>
          <a:p>
            <a:r>
              <a:rPr lang="en-CY" sz="900" kern="1200" dirty="0">
                <a:solidFill>
                  <a:schemeClr val="tx1"/>
                </a:solidFill>
                <a:effectLst/>
                <a:latin typeface="+mn-lt"/>
                <a:ea typeface="+mn-ea"/>
                <a:cs typeface="+mn-cs"/>
              </a:rPr>
              <a:t> </a:t>
            </a:r>
          </a:p>
          <a:p>
            <a:r>
              <a:rPr lang="en-US" sz="900" kern="1200" dirty="0">
                <a:solidFill>
                  <a:schemeClr val="tx1"/>
                </a:solidFill>
                <a:effectLst/>
                <a:latin typeface="+mn-lt"/>
                <a:ea typeface="+mn-ea"/>
                <a:cs typeface="+mn-cs"/>
              </a:rPr>
              <a:t> </a:t>
            </a:r>
            <a:endParaRPr lang="en-CY" sz="900" kern="1200" dirty="0">
              <a:solidFill>
                <a:schemeClr val="tx1"/>
              </a:solidFill>
              <a:effectLst/>
              <a:latin typeface="+mn-lt"/>
              <a:ea typeface="+mn-ea"/>
              <a:cs typeface="+mn-cs"/>
            </a:endParaRPr>
          </a:p>
        </p:txBody>
      </p:sp>
    </p:spTree>
    <p:extLst>
      <p:ext uri="{BB962C8B-B14F-4D97-AF65-F5344CB8AC3E}">
        <p14:creationId xmlns:p14="http://schemas.microsoft.com/office/powerpoint/2010/main" val="2944581528"/>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2_Title Slide">
    <p:spTree>
      <p:nvGrpSpPr>
        <p:cNvPr id="1" name=""/>
        <p:cNvGrpSpPr/>
        <p:nvPr/>
      </p:nvGrpSpPr>
      <p:grpSpPr>
        <a:xfrm>
          <a:off x="0" y="0"/>
          <a:ext cx="0" cy="0"/>
          <a:chOff x="0" y="0"/>
          <a:chExt cx="0" cy="0"/>
        </a:xfrm>
      </p:grpSpPr>
      <p:sp>
        <p:nvSpPr>
          <p:cNvPr id="5" name="Title 1"/>
          <p:cNvSpPr>
            <a:spLocks noGrp="1"/>
          </p:cNvSpPr>
          <p:nvPr>
            <p:ph type="ctrTitle" hasCustomPrompt="1"/>
          </p:nvPr>
        </p:nvSpPr>
        <p:spPr>
          <a:xfrm>
            <a:off x="2179865" y="2937536"/>
            <a:ext cx="7832271" cy="1600197"/>
          </a:xfrm>
          <a:prstGeom prst="rect">
            <a:avLst/>
          </a:prstGeom>
          <a:ln>
            <a:noFill/>
          </a:ln>
        </p:spPr>
        <p:txBody>
          <a:bodyPr anchor="ctr">
            <a:normAutofit/>
          </a:bodyPr>
          <a:lstStyle>
            <a:lvl1pPr algn="ctr">
              <a:defRPr sz="2000" b="0">
                <a:solidFill>
                  <a:schemeClr val="accent2"/>
                </a:solidFill>
                <a:latin typeface="Arial" panose="020B0604020202020204" pitchFamily="34" charset="0"/>
                <a:ea typeface="Roboto Slab Black" pitchFamily="2" charset="0"/>
                <a:cs typeface="Arial" panose="020B0604020202020204" pitchFamily="34" charset="0"/>
              </a:defRPr>
            </a:lvl1pPr>
          </a:lstStyle>
          <a:p>
            <a:r>
              <a:rPr lang="en-US" dirty="0"/>
              <a:t>End Slide</a:t>
            </a:r>
            <a:endParaRPr lang="el-GR" dirty="0"/>
          </a:p>
        </p:txBody>
      </p:sp>
      <p:sp>
        <p:nvSpPr>
          <p:cNvPr id="10" name="Rectangle 9"/>
          <p:cNvSpPr/>
          <p:nvPr userDrawn="1"/>
        </p:nvSpPr>
        <p:spPr>
          <a:xfrm rot="10800000" flipV="1">
            <a:off x="2172707" y="2913643"/>
            <a:ext cx="7839428" cy="45719"/>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a:extLst>
              <a:ext uri="{FF2B5EF4-FFF2-40B4-BE49-F238E27FC236}">
                <a16:creationId xmlns:a16="http://schemas.microsoft.com/office/drawing/2014/main" id="{CEFD929F-6A11-03BE-03E5-1B1D514FCDCC}"/>
              </a:ext>
            </a:extLst>
          </p:cNvPr>
          <p:cNvPicPr>
            <a:picLocks noChangeAspect="1"/>
          </p:cNvPicPr>
          <p:nvPr userDrawn="1"/>
        </p:nvPicPr>
        <p:blipFill>
          <a:blip r:embed="rId2"/>
          <a:stretch>
            <a:fillRect/>
          </a:stretch>
        </p:blipFill>
        <p:spPr>
          <a:xfrm>
            <a:off x="310897" y="6212262"/>
            <a:ext cx="1886787" cy="401872"/>
          </a:xfrm>
          <a:prstGeom prst="rect">
            <a:avLst/>
          </a:prstGeom>
        </p:spPr>
      </p:pic>
      <p:sp>
        <p:nvSpPr>
          <p:cNvPr id="4" name="TextBox 3">
            <a:extLst>
              <a:ext uri="{FF2B5EF4-FFF2-40B4-BE49-F238E27FC236}">
                <a16:creationId xmlns:a16="http://schemas.microsoft.com/office/drawing/2014/main" id="{893DCE6B-95B9-D86F-C1B6-0D8DE85F154D}"/>
              </a:ext>
            </a:extLst>
          </p:cNvPr>
          <p:cNvSpPr txBox="1"/>
          <p:nvPr userDrawn="1"/>
        </p:nvSpPr>
        <p:spPr>
          <a:xfrm>
            <a:off x="2385759" y="6214024"/>
            <a:ext cx="9495344" cy="646331"/>
          </a:xfrm>
          <a:prstGeom prst="rect">
            <a:avLst/>
          </a:prstGeom>
          <a:noFill/>
          <a:ln>
            <a:noFill/>
          </a:ln>
        </p:spPr>
        <p:txBody>
          <a:bodyPr wrap="square" rtlCol="0">
            <a:spAutoFit/>
          </a:bodyPr>
          <a:lstStyle/>
          <a:p>
            <a:r>
              <a:rPr lang="en-GB" sz="900" kern="1200" dirty="0">
                <a:solidFill>
                  <a:schemeClr val="tx1"/>
                </a:solidFill>
                <a:effectLst/>
                <a:latin typeface="+mn-lt"/>
                <a:ea typeface="+mn-ea"/>
                <a:cs typeface="+mn-cs"/>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 </a:t>
            </a:r>
            <a:r>
              <a:rPr lang="en-US" sz="900" kern="1200" dirty="0">
                <a:solidFill>
                  <a:schemeClr val="tx1"/>
                </a:solidFill>
                <a:effectLst/>
                <a:latin typeface="+mn-lt"/>
                <a:ea typeface="+mn-ea"/>
                <a:cs typeface="+mn-cs"/>
              </a:rPr>
              <a:t>Project Number: </a:t>
            </a:r>
            <a:r>
              <a:rPr lang="en-CY" sz="900" kern="1200" dirty="0">
                <a:solidFill>
                  <a:schemeClr val="tx1"/>
                </a:solidFill>
                <a:effectLst/>
                <a:latin typeface="+mn-lt"/>
                <a:ea typeface="+mn-ea"/>
                <a:cs typeface="+mn-cs"/>
              </a:rPr>
              <a:t>01195789 — ERASMUS-EDU-2024-POL-EXP-DIGITAL</a:t>
            </a:r>
          </a:p>
          <a:p>
            <a:r>
              <a:rPr lang="en-CY" sz="900" kern="1200" dirty="0">
                <a:solidFill>
                  <a:schemeClr val="tx1"/>
                </a:solidFill>
                <a:effectLst/>
                <a:latin typeface="+mn-lt"/>
                <a:ea typeface="+mn-ea"/>
                <a:cs typeface="+mn-cs"/>
              </a:rPr>
              <a:t> </a:t>
            </a:r>
          </a:p>
          <a:p>
            <a:r>
              <a:rPr lang="en-US" sz="900" kern="1200" dirty="0">
                <a:solidFill>
                  <a:schemeClr val="tx1"/>
                </a:solidFill>
                <a:effectLst/>
                <a:latin typeface="+mn-lt"/>
                <a:ea typeface="+mn-ea"/>
                <a:cs typeface="+mn-cs"/>
              </a:rPr>
              <a:t> </a:t>
            </a:r>
            <a:endParaRPr lang="en-CY" sz="900" kern="1200" dirty="0">
              <a:solidFill>
                <a:schemeClr val="tx1"/>
              </a:solidFill>
              <a:effectLst/>
              <a:latin typeface="+mn-lt"/>
              <a:ea typeface="+mn-ea"/>
              <a:cs typeface="+mn-cs"/>
            </a:endParaRPr>
          </a:p>
        </p:txBody>
      </p:sp>
    </p:spTree>
    <p:extLst>
      <p:ext uri="{BB962C8B-B14F-4D97-AF65-F5344CB8AC3E}">
        <p14:creationId xmlns:p14="http://schemas.microsoft.com/office/powerpoint/2010/main" val="18482264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5_Title Slide">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CEFD929F-6A11-03BE-03E5-1B1D514FCDCC}"/>
              </a:ext>
            </a:extLst>
          </p:cNvPr>
          <p:cNvPicPr>
            <a:picLocks noChangeAspect="1"/>
          </p:cNvPicPr>
          <p:nvPr userDrawn="1"/>
        </p:nvPicPr>
        <p:blipFill>
          <a:blip r:embed="rId2"/>
          <a:stretch>
            <a:fillRect/>
          </a:stretch>
        </p:blipFill>
        <p:spPr>
          <a:xfrm>
            <a:off x="310897" y="6212262"/>
            <a:ext cx="1886787" cy="401872"/>
          </a:xfrm>
          <a:prstGeom prst="rect">
            <a:avLst/>
          </a:prstGeom>
        </p:spPr>
      </p:pic>
      <p:sp>
        <p:nvSpPr>
          <p:cNvPr id="4" name="TextBox 3">
            <a:extLst>
              <a:ext uri="{FF2B5EF4-FFF2-40B4-BE49-F238E27FC236}">
                <a16:creationId xmlns:a16="http://schemas.microsoft.com/office/drawing/2014/main" id="{893DCE6B-95B9-D86F-C1B6-0D8DE85F154D}"/>
              </a:ext>
            </a:extLst>
          </p:cNvPr>
          <p:cNvSpPr txBox="1"/>
          <p:nvPr userDrawn="1"/>
        </p:nvSpPr>
        <p:spPr>
          <a:xfrm>
            <a:off x="2385759" y="6214024"/>
            <a:ext cx="9495344" cy="646331"/>
          </a:xfrm>
          <a:prstGeom prst="rect">
            <a:avLst/>
          </a:prstGeom>
          <a:noFill/>
          <a:ln>
            <a:no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900" kern="1200" dirty="0">
                <a:solidFill>
                  <a:schemeClr val="tx1"/>
                </a:solidFill>
                <a:effectLst/>
                <a:latin typeface="+mn-lt"/>
                <a:ea typeface="+mn-ea"/>
                <a:cs typeface="+mn-cs"/>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 </a:t>
            </a:r>
            <a:r>
              <a:rPr lang="en-US" sz="900" kern="1200" dirty="0">
                <a:solidFill>
                  <a:schemeClr val="tx1"/>
                </a:solidFill>
                <a:effectLst/>
                <a:latin typeface="+mn-lt"/>
                <a:ea typeface="+mn-ea"/>
                <a:cs typeface="+mn-cs"/>
              </a:rPr>
              <a:t>Project Number: </a:t>
            </a:r>
            <a:r>
              <a:rPr lang="en-CY" sz="900" dirty="0"/>
              <a:t>101195789</a:t>
            </a:r>
            <a:r>
              <a:rPr lang="en-CY" sz="900" kern="1200" dirty="0">
                <a:solidFill>
                  <a:schemeClr val="tx1"/>
                </a:solidFill>
                <a:effectLst/>
                <a:latin typeface="+mn-lt"/>
                <a:ea typeface="+mn-ea"/>
                <a:cs typeface="+mn-cs"/>
              </a:rPr>
              <a:t> — ERASMUS-EDU-2024-POL-EXP-DIGITAL</a:t>
            </a:r>
          </a:p>
          <a:p>
            <a:r>
              <a:rPr lang="en-CY" sz="900" kern="1200" dirty="0">
                <a:solidFill>
                  <a:schemeClr val="tx1"/>
                </a:solidFill>
                <a:effectLst/>
                <a:latin typeface="+mn-lt"/>
                <a:ea typeface="+mn-ea"/>
                <a:cs typeface="+mn-cs"/>
              </a:rPr>
              <a:t> </a:t>
            </a:r>
          </a:p>
          <a:p>
            <a:r>
              <a:rPr lang="en-US" sz="900" kern="1200" dirty="0">
                <a:solidFill>
                  <a:schemeClr val="tx1"/>
                </a:solidFill>
                <a:effectLst/>
                <a:latin typeface="+mn-lt"/>
                <a:ea typeface="+mn-ea"/>
                <a:cs typeface="+mn-cs"/>
              </a:rPr>
              <a:t> </a:t>
            </a:r>
            <a:endParaRPr lang="en-CY" sz="900" kern="1200" dirty="0">
              <a:solidFill>
                <a:schemeClr val="tx1"/>
              </a:solidFill>
              <a:effectLst/>
              <a:latin typeface="+mn-lt"/>
              <a:ea typeface="+mn-ea"/>
              <a:cs typeface="+mn-cs"/>
            </a:endParaRPr>
          </a:p>
        </p:txBody>
      </p:sp>
      <p:pic>
        <p:nvPicPr>
          <p:cNvPr id="6" name="Picture 5">
            <a:extLst>
              <a:ext uri="{FF2B5EF4-FFF2-40B4-BE49-F238E27FC236}">
                <a16:creationId xmlns:a16="http://schemas.microsoft.com/office/drawing/2014/main" id="{79EA4C69-9DDB-9F9F-8E98-4BCA8ED06E62}"/>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2317750" y="1447800"/>
            <a:ext cx="7556500" cy="3962400"/>
          </a:xfrm>
          <a:prstGeom prst="rect">
            <a:avLst/>
          </a:prstGeom>
        </p:spPr>
      </p:pic>
      <p:sp>
        <p:nvSpPr>
          <p:cNvPr id="7" name="Subtitle 2">
            <a:extLst>
              <a:ext uri="{FF2B5EF4-FFF2-40B4-BE49-F238E27FC236}">
                <a16:creationId xmlns:a16="http://schemas.microsoft.com/office/drawing/2014/main" id="{90C4B96E-428F-61C9-6E62-394451C1F93E}"/>
              </a:ext>
            </a:extLst>
          </p:cNvPr>
          <p:cNvSpPr>
            <a:spLocks noGrp="1"/>
          </p:cNvSpPr>
          <p:nvPr>
            <p:ph type="subTitle" idx="1" hasCustomPrompt="1"/>
          </p:nvPr>
        </p:nvSpPr>
        <p:spPr>
          <a:xfrm>
            <a:off x="401324" y="3001590"/>
            <a:ext cx="6893057" cy="1292830"/>
          </a:xfrm>
          <a:prstGeom prst="rect">
            <a:avLst/>
          </a:prstGeom>
          <a:noFill/>
        </p:spPr>
        <p:txBody>
          <a:bodyPr anchor="ctr">
            <a:normAutofit/>
          </a:bodyPr>
          <a:lstStyle>
            <a:lvl1pPr marL="0" indent="0" algn="l">
              <a:buNone/>
              <a:defRPr sz="1600" b="0" i="1" baseline="0">
                <a:solidFill>
                  <a:schemeClr val="tx1"/>
                </a:solidFill>
                <a:latin typeface="Arial" panose="020B0604020202020204" pitchFamily="34" charset="0"/>
                <a:cs typeface="Arial" panose="020B0604020202020204" pitchFamily="34" charset="0"/>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dirty="0"/>
              <a:t>Project Partners:</a:t>
            </a:r>
            <a:endParaRPr lang="el-GR" dirty="0"/>
          </a:p>
        </p:txBody>
      </p:sp>
    </p:spTree>
    <p:extLst>
      <p:ext uri="{BB962C8B-B14F-4D97-AF65-F5344CB8AC3E}">
        <p14:creationId xmlns:p14="http://schemas.microsoft.com/office/powerpoint/2010/main" val="565486826"/>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8.xml"/><Relationship Id="rId2" Type="http://schemas.openxmlformats.org/officeDocument/2006/relationships/slideLayout" Target="../slideLayouts/slideLayout7.xml"/><Relationship Id="rId1" Type="http://schemas.openxmlformats.org/officeDocument/2006/relationships/slideLayout" Target="../slideLayouts/slideLayout6.xml"/><Relationship Id="rId6" Type="http://schemas.openxmlformats.org/officeDocument/2006/relationships/theme" Target="../theme/theme2.xml"/><Relationship Id="rId5" Type="http://schemas.openxmlformats.org/officeDocument/2006/relationships/slideLayout" Target="../slideLayouts/slideLayout10.xml"/><Relationship Id="rId4"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2">
            <a:alpha val="0"/>
          </a:schemeClr>
        </a:solidFill>
        <a:effectLst/>
      </p:bgPr>
    </p:bg>
    <p:spTree>
      <p:nvGrpSpPr>
        <p:cNvPr id="1" name=""/>
        <p:cNvGrpSpPr/>
        <p:nvPr/>
      </p:nvGrpSpPr>
      <p:grpSpPr>
        <a:xfrm>
          <a:off x="0" y="0"/>
          <a:ext cx="0" cy="0"/>
          <a:chOff x="0" y="0"/>
          <a:chExt cx="0" cy="0"/>
        </a:xfrm>
      </p:grpSpPr>
      <p:sp>
        <p:nvSpPr>
          <p:cNvPr id="2" name="Rectangle 1"/>
          <p:cNvSpPr/>
          <p:nvPr userDrawn="1"/>
        </p:nvSpPr>
        <p:spPr>
          <a:xfrm>
            <a:off x="0" y="0"/>
            <a:ext cx="12192000" cy="797521"/>
          </a:xfrm>
          <a:prstGeom prst="rect">
            <a:avLst/>
          </a:prstGeom>
          <a:solidFill>
            <a:schemeClr val="accent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dirty="0">
              <a:latin typeface="Open Sans" panose="020B0606030504020204" pitchFamily="34" charset="0"/>
              <a:ea typeface="Open Sans" panose="020B0606030504020204" pitchFamily="34" charset="0"/>
              <a:cs typeface="Open Sans" panose="020B0606030504020204" pitchFamily="34" charset="0"/>
            </a:endParaRPr>
          </a:p>
        </p:txBody>
      </p:sp>
      <p:sp>
        <p:nvSpPr>
          <p:cNvPr id="8" name="Title Placeholder 7"/>
          <p:cNvSpPr>
            <a:spLocks noGrp="1"/>
          </p:cNvSpPr>
          <p:nvPr>
            <p:ph type="title"/>
          </p:nvPr>
        </p:nvSpPr>
        <p:spPr>
          <a:xfrm>
            <a:off x="97970" y="81642"/>
            <a:ext cx="11944351" cy="715879"/>
          </a:xfrm>
          <a:prstGeom prst="rect">
            <a:avLst/>
          </a:prstGeom>
        </p:spPr>
        <p:txBody>
          <a:bodyPr vert="horz" lIns="54000" tIns="54000" rIns="54000" bIns="54000" rtlCol="0" anchor="ctr">
            <a:noAutofit/>
          </a:bodyPr>
          <a:lstStyle/>
          <a:p>
            <a:r>
              <a:rPr lang="en-US" dirty="0"/>
              <a:t>Slide title goes here</a:t>
            </a:r>
            <a:endParaRPr lang="el-GR" dirty="0"/>
          </a:p>
        </p:txBody>
      </p:sp>
    </p:spTree>
    <p:extLst>
      <p:ext uri="{BB962C8B-B14F-4D97-AF65-F5344CB8AC3E}">
        <p14:creationId xmlns:p14="http://schemas.microsoft.com/office/powerpoint/2010/main" val="1960187723"/>
      </p:ext>
    </p:extLst>
  </p:cSld>
  <p:clrMap bg1="lt1" tx1="dk1" bg2="lt2" tx2="dk2" accent1="accent1" accent2="accent2" accent3="accent3" accent4="accent4" accent5="accent5" accent6="accent6" hlink="hlink" folHlink="folHlink"/>
  <p:sldLayoutIdLst>
    <p:sldLayoutId id="2147483672" r:id="rId1"/>
    <p:sldLayoutId id="2147483669" r:id="rId2"/>
    <p:sldLayoutId id="2147483671" r:id="rId3"/>
    <p:sldLayoutId id="2147483651" r:id="rId4"/>
    <p:sldLayoutId id="2147483691" r:id="rId5"/>
  </p:sldLayoutIdLst>
  <p:txStyles>
    <p:titleStyle>
      <a:lvl1pPr algn="l" defTabSz="914377" rtl="0" eaLnBrk="1" latinLnBrk="0" hangingPunct="1">
        <a:lnSpc>
          <a:spcPct val="90000"/>
        </a:lnSpc>
        <a:spcBef>
          <a:spcPct val="0"/>
        </a:spcBef>
        <a:buNone/>
        <a:defRPr sz="3800" kern="1200">
          <a:solidFill>
            <a:schemeClr val="tx2"/>
          </a:solidFill>
          <a:latin typeface="Arial" panose="020B0604020202020204" pitchFamily="34" charset="0"/>
          <a:ea typeface="Open Sans" panose="020B0606030504020204" pitchFamily="34" charset="0"/>
          <a:cs typeface="Arial" panose="020B0604020202020204" pitchFamily="34" charset="0"/>
        </a:defRPr>
      </a:lvl1pPr>
    </p:titleStyle>
    <p:bodyStyle>
      <a:lvl1pPr marL="0" indent="0" algn="just" defTabSz="914377" rtl="0" eaLnBrk="1" latinLnBrk="0" hangingPunct="1">
        <a:lnSpc>
          <a:spcPct val="90000"/>
        </a:lnSpc>
        <a:spcBef>
          <a:spcPts val="1000"/>
        </a:spcBef>
        <a:buFont typeface="Arial" panose="020B0604020202020204" pitchFamily="34" charset="0"/>
        <a:buNone/>
        <a:defRPr sz="2200" kern="1200">
          <a:solidFill>
            <a:schemeClr val="bg2"/>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l-GR"/>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rgbClr val="FFFFFF">
            <a:alpha val="50000"/>
          </a:srgbClr>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569144641"/>
      </p:ext>
    </p:extLst>
  </p:cSld>
  <p:clrMap bg1="lt1" tx1="dk1" bg2="lt2" tx2="dk2" accent1="accent1" accent2="accent2" accent3="accent3" accent4="accent4" accent5="accent5" accent6="accent6" hlink="hlink" folHlink="folHlink"/>
  <p:sldLayoutIdLst>
    <p:sldLayoutId id="2147483649" r:id="rId1"/>
    <p:sldLayoutId id="2147483689" r:id="rId2"/>
    <p:sldLayoutId id="2147483687" r:id="rId3"/>
    <p:sldLayoutId id="2147483690" r:id="rId4"/>
    <p:sldLayoutId id="2147483688" r:id="rId5"/>
  </p:sldLayoutIdLst>
  <p:txStyles>
    <p:titleStyle>
      <a:lvl1pPr algn="l" defTabSz="914377" rtl="0" eaLnBrk="1" latinLnBrk="0" hangingPunct="1">
        <a:lnSpc>
          <a:spcPct val="90000"/>
        </a:lnSpc>
        <a:spcBef>
          <a:spcPct val="0"/>
        </a:spcBef>
        <a:buNone/>
        <a:defRPr sz="4400" kern="1200">
          <a:solidFill>
            <a:schemeClr val="tx1"/>
          </a:solidFill>
          <a:latin typeface="Arial" panose="020B0604020202020204" pitchFamily="34" charset="0"/>
          <a:ea typeface="+mj-ea"/>
          <a:cs typeface="Arial" panose="020B0604020202020204" pitchFamily="34" charset="0"/>
        </a:defRPr>
      </a:lvl1pPr>
    </p:titleStyle>
    <p:body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l-GR"/>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17.xml"/><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B90EA3-B5A9-B1E8-C2DF-9EE276BBF240}"/>
              </a:ext>
            </a:extLst>
          </p:cNvPr>
          <p:cNvSpPr>
            <a:spLocks noGrp="1"/>
          </p:cNvSpPr>
          <p:nvPr>
            <p:ph type="ctrTitle"/>
          </p:nvPr>
        </p:nvSpPr>
        <p:spPr/>
        <p:txBody>
          <a:bodyPr>
            <a:normAutofit/>
          </a:bodyPr>
          <a:lstStyle/>
          <a:p>
            <a:r>
              <a:rPr lang="pt-PT" sz="2400" noProof="0" dirty="0"/>
              <a:t>WP3 – Material didático para idosos</a:t>
            </a:r>
            <a:br>
              <a:rPr lang="pt-PT" sz="1800" noProof="0" dirty="0"/>
            </a:br>
            <a:r>
              <a:rPr lang="pt-PT" sz="1800" noProof="0" dirty="0"/>
              <a:t> </a:t>
            </a:r>
            <a:br>
              <a:rPr lang="pt-PT" sz="1800" noProof="0" dirty="0"/>
            </a:br>
            <a:endParaRPr lang="pt-PT" sz="1800" noProof="0" dirty="0"/>
          </a:p>
        </p:txBody>
      </p:sp>
      <p:sp>
        <p:nvSpPr>
          <p:cNvPr id="3" name="Subtitle 2">
            <a:extLst>
              <a:ext uri="{FF2B5EF4-FFF2-40B4-BE49-F238E27FC236}">
                <a16:creationId xmlns:a16="http://schemas.microsoft.com/office/drawing/2014/main" id="{077FB08D-68F0-ED39-45CA-2644332A0072}"/>
              </a:ext>
            </a:extLst>
          </p:cNvPr>
          <p:cNvSpPr>
            <a:spLocks noGrp="1"/>
          </p:cNvSpPr>
          <p:nvPr>
            <p:ph type="subTitle" idx="1"/>
          </p:nvPr>
        </p:nvSpPr>
        <p:spPr>
          <a:xfrm>
            <a:off x="374726" y="3429000"/>
            <a:ext cx="7391858" cy="1292830"/>
          </a:xfrm>
        </p:spPr>
        <p:txBody>
          <a:bodyPr>
            <a:normAutofit lnSpcReduction="10000"/>
          </a:bodyPr>
          <a:lstStyle/>
          <a:p>
            <a:r>
              <a:rPr lang="pt-PT" sz="2800" dirty="0"/>
              <a:t>Módulo 4</a:t>
            </a:r>
          </a:p>
          <a:p>
            <a:r>
              <a:rPr lang="pt-PT" sz="2800" dirty="0"/>
              <a:t>Smartphones e redes sociais de forma simples </a:t>
            </a:r>
          </a:p>
          <a:p>
            <a:endParaRPr lang="pt-PT" sz="2800" noProof="0" dirty="0"/>
          </a:p>
        </p:txBody>
      </p:sp>
    </p:spTree>
    <p:extLst>
      <p:ext uri="{BB962C8B-B14F-4D97-AF65-F5344CB8AC3E}">
        <p14:creationId xmlns:p14="http://schemas.microsoft.com/office/powerpoint/2010/main" val="12034354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F1B87C-F36A-1263-4198-C06D1527BEC1}"/>
            </a:ext>
          </a:extLst>
        </p:cNvPr>
        <p:cNvGrpSpPr/>
        <p:nvPr/>
      </p:nvGrpSpPr>
      <p:grpSpPr>
        <a:xfrm>
          <a:off x="0" y="0"/>
          <a:ext cx="0" cy="0"/>
          <a:chOff x="0" y="0"/>
          <a:chExt cx="0" cy="0"/>
        </a:xfrm>
      </p:grpSpPr>
      <p:sp>
        <p:nvSpPr>
          <p:cNvPr id="8" name="Title 3">
            <a:extLst>
              <a:ext uri="{FF2B5EF4-FFF2-40B4-BE49-F238E27FC236}">
                <a16:creationId xmlns:a16="http://schemas.microsoft.com/office/drawing/2014/main" id="{8ED5B0BC-7870-58DD-9101-64FB8BC283FD}"/>
              </a:ext>
            </a:extLst>
          </p:cNvPr>
          <p:cNvSpPr>
            <a:spLocks noGrp="1"/>
          </p:cNvSpPr>
          <p:nvPr>
            <p:ph type="title"/>
          </p:nvPr>
        </p:nvSpPr>
        <p:spPr/>
        <p:txBody>
          <a:bodyPr lIns="91440"/>
          <a:lstStyle/>
          <a:p>
            <a:r>
              <a:rPr lang="pt-PT" sz="2400" i="1" noProof="0" dirty="0"/>
              <a:t>Módulo 4 (para idosos): Smartphones e redes sociais de forma simples </a:t>
            </a:r>
            <a:endParaRPr lang="pt-PT" sz="2400" noProof="0" dirty="0"/>
          </a:p>
        </p:txBody>
      </p:sp>
      <p:sp>
        <p:nvSpPr>
          <p:cNvPr id="6" name="Text Placeholder 5">
            <a:extLst>
              <a:ext uri="{FF2B5EF4-FFF2-40B4-BE49-F238E27FC236}">
                <a16:creationId xmlns:a16="http://schemas.microsoft.com/office/drawing/2014/main" id="{6212CCB3-C96C-5973-5776-6BA4CC377B83}"/>
              </a:ext>
            </a:extLst>
          </p:cNvPr>
          <p:cNvSpPr>
            <a:spLocks noGrp="1"/>
          </p:cNvSpPr>
          <p:nvPr>
            <p:ph type="body" sz="quarter" idx="10"/>
          </p:nvPr>
        </p:nvSpPr>
        <p:spPr/>
        <p:txBody>
          <a:bodyPr/>
          <a:lstStyle/>
          <a:p>
            <a:endParaRPr lang="pt-PT" b="1" i="1" noProof="0" dirty="0">
              <a:solidFill>
                <a:schemeClr val="accent6">
                  <a:lumMod val="75000"/>
                </a:schemeClr>
              </a:solidFill>
            </a:endParaRPr>
          </a:p>
          <a:p>
            <a:endParaRPr lang="pt-PT" b="1" i="1" noProof="0" dirty="0">
              <a:solidFill>
                <a:schemeClr val="accent6">
                  <a:lumMod val="75000"/>
                </a:schemeClr>
              </a:solidFill>
            </a:endParaRPr>
          </a:p>
          <a:p>
            <a:endParaRPr lang="pt-PT" b="1" i="1" noProof="0" dirty="0">
              <a:solidFill>
                <a:schemeClr val="accent6">
                  <a:lumMod val="75000"/>
                </a:schemeClr>
              </a:solidFill>
            </a:endParaRPr>
          </a:p>
          <a:p>
            <a:r>
              <a:rPr lang="pt-PT" b="1" i="1" noProof="0" dirty="0">
                <a:solidFill>
                  <a:schemeClr val="accent1">
                    <a:lumMod val="75000"/>
                  </a:schemeClr>
                </a:solidFill>
              </a:rPr>
              <a:t>Tópico 2: Manter-se Conectado</a:t>
            </a:r>
          </a:p>
          <a:p>
            <a:endParaRPr lang="pt-PT" b="1" i="1" noProof="0" dirty="0">
              <a:solidFill>
                <a:schemeClr val="accent1">
                  <a:lumMod val="75000"/>
                </a:schemeClr>
              </a:solidFill>
            </a:endParaRPr>
          </a:p>
          <a:p>
            <a:endParaRPr lang="pt-PT" b="1" i="1" noProof="0" dirty="0">
              <a:solidFill>
                <a:schemeClr val="accent6">
                  <a:lumMod val="75000"/>
                </a:schemeClr>
              </a:solidFill>
            </a:endParaRPr>
          </a:p>
          <a:p>
            <a:endParaRPr lang="pt-PT" b="1" i="1" noProof="0" dirty="0">
              <a:solidFill>
                <a:schemeClr val="accent6">
                  <a:lumMod val="75000"/>
                </a:schemeClr>
              </a:solidFill>
            </a:endParaRPr>
          </a:p>
        </p:txBody>
      </p:sp>
      <p:pic>
        <p:nvPicPr>
          <p:cNvPr id="3" name="Content Placeholder 1">
            <a:extLst>
              <a:ext uri="{FF2B5EF4-FFF2-40B4-BE49-F238E27FC236}">
                <a16:creationId xmlns:a16="http://schemas.microsoft.com/office/drawing/2014/main" id="{AA3CD34A-303E-0583-17B5-C2C87DA29725}"/>
              </a:ext>
            </a:extLst>
          </p:cNvPr>
          <p:cNvPicPr>
            <a:picLocks noGrp="1" noChangeAspect="1"/>
          </p:cNvPicPr>
          <p:nvPr>
            <p:ph sz="quarter" idx="12"/>
          </p:nvPr>
        </p:nvPicPr>
        <p:blipFill>
          <a:blip r:embed="rId3"/>
          <a:stretch>
            <a:fillRect/>
          </a:stretch>
        </p:blipFill>
        <p:spPr>
          <a:xfrm>
            <a:off x="9902767" y="5647627"/>
            <a:ext cx="2002432" cy="919427"/>
          </a:xfrm>
          <a:prstGeom prst="rect">
            <a:avLst/>
          </a:prstGeom>
        </p:spPr>
      </p:pic>
      <p:sp>
        <p:nvSpPr>
          <p:cNvPr id="5" name="TextBox 4">
            <a:extLst>
              <a:ext uri="{FF2B5EF4-FFF2-40B4-BE49-F238E27FC236}">
                <a16:creationId xmlns:a16="http://schemas.microsoft.com/office/drawing/2014/main" id="{B4ED5B70-C594-B000-56F3-D7D23750BA84}"/>
              </a:ext>
            </a:extLst>
          </p:cNvPr>
          <p:cNvSpPr txBox="1"/>
          <p:nvPr/>
        </p:nvSpPr>
        <p:spPr>
          <a:xfrm>
            <a:off x="181097" y="1462685"/>
            <a:ext cx="10001995" cy="3664721"/>
          </a:xfrm>
          <a:prstGeom prst="rect">
            <a:avLst/>
          </a:prstGeom>
          <a:noFill/>
        </p:spPr>
        <p:txBody>
          <a:bodyPr wrap="square">
            <a:spAutoFit/>
          </a:bodyPr>
          <a:lstStyle/>
          <a:p>
            <a:r>
              <a:rPr lang="pt-PT" sz="2400" b="1" dirty="0"/>
              <a:t>Para além do texto simples</a:t>
            </a:r>
          </a:p>
          <a:p>
            <a:pPr lvl="0" algn="ctr"/>
            <a:endParaRPr lang="pt-PT" sz="2400" noProof="0" dirty="0"/>
          </a:p>
          <a:p>
            <a:pPr lvl="0" algn="ctr"/>
            <a:r>
              <a:rPr lang="pt-PT" sz="2400" dirty="0"/>
              <a:t>Partilhar momentos</a:t>
            </a:r>
          </a:p>
          <a:p>
            <a:pPr lvl="0" algn="ctr"/>
            <a:endParaRPr lang="pt-PT" sz="2400" noProof="0" dirty="0"/>
          </a:p>
          <a:p>
            <a:pPr lvl="0" algn="ctr"/>
            <a:r>
              <a:rPr lang="pt-PT" sz="2400" dirty="0"/>
              <a:t>Use emojis para expressar emoções, fotos para guardar memórias e mensagens de voz para conversas mais naturais.</a:t>
            </a:r>
          </a:p>
          <a:p>
            <a:pPr lvl="0" algn="ctr"/>
            <a:endParaRPr lang="pt-PT" sz="2400" b="1" noProof="0" dirty="0"/>
          </a:p>
          <a:p>
            <a:pPr lvl="0" algn="ctr"/>
            <a:r>
              <a:rPr lang="pt-PT" sz="2400" b="1" dirty="0"/>
              <a:t>Pontos-chave: </a:t>
            </a:r>
            <a:r>
              <a:rPr lang="pt-PT" sz="2400" dirty="0"/>
              <a:t>As mensagens de voz são ideais quando não se consegue escrever confortavelmente.</a:t>
            </a:r>
          </a:p>
          <a:p>
            <a:pPr marR="0" lvl="0" algn="ctr">
              <a:lnSpc>
                <a:spcPct val="150000"/>
              </a:lnSpc>
              <a:buSzPts val="1000"/>
              <a:tabLst>
                <a:tab pos="678180" algn="l"/>
              </a:tabLst>
            </a:pPr>
            <a:endParaRPr lang="pt-PT" sz="1200" noProof="0" dirty="0">
              <a:solidFill>
                <a:srgbClr val="080301"/>
              </a:solidFill>
              <a:effectLst/>
              <a:latin typeface="Calibri" panose="020F0502020204030204" pitchFamily="34" charset="0"/>
              <a:ea typeface="Times New Roman" panose="02020603050405020304" pitchFamily="18" charset="0"/>
            </a:endParaRPr>
          </a:p>
        </p:txBody>
      </p:sp>
    </p:spTree>
    <p:extLst>
      <p:ext uri="{BB962C8B-B14F-4D97-AF65-F5344CB8AC3E}">
        <p14:creationId xmlns:p14="http://schemas.microsoft.com/office/powerpoint/2010/main" val="284044955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0578D24-0ECB-96DB-DC86-94BDE758C378}"/>
            </a:ext>
          </a:extLst>
        </p:cNvPr>
        <p:cNvGrpSpPr/>
        <p:nvPr/>
      </p:nvGrpSpPr>
      <p:grpSpPr>
        <a:xfrm>
          <a:off x="0" y="0"/>
          <a:ext cx="0" cy="0"/>
          <a:chOff x="0" y="0"/>
          <a:chExt cx="0" cy="0"/>
        </a:xfrm>
      </p:grpSpPr>
      <p:sp>
        <p:nvSpPr>
          <p:cNvPr id="8" name="Title 3">
            <a:extLst>
              <a:ext uri="{FF2B5EF4-FFF2-40B4-BE49-F238E27FC236}">
                <a16:creationId xmlns:a16="http://schemas.microsoft.com/office/drawing/2014/main" id="{8AEC64AE-2283-433B-F03A-73D57BD3220B}"/>
              </a:ext>
            </a:extLst>
          </p:cNvPr>
          <p:cNvSpPr>
            <a:spLocks noGrp="1"/>
          </p:cNvSpPr>
          <p:nvPr>
            <p:ph type="title"/>
          </p:nvPr>
        </p:nvSpPr>
        <p:spPr/>
        <p:txBody>
          <a:bodyPr lIns="91440"/>
          <a:lstStyle/>
          <a:p>
            <a:r>
              <a:rPr lang="pt-PT" sz="2400" i="1" noProof="0" dirty="0"/>
              <a:t>Módulo 4 (para idosos): Smartphones e redes sociais de forma simples </a:t>
            </a:r>
            <a:endParaRPr lang="pt-PT" sz="2400" noProof="0" dirty="0"/>
          </a:p>
        </p:txBody>
      </p:sp>
      <p:sp>
        <p:nvSpPr>
          <p:cNvPr id="6" name="Text Placeholder 5">
            <a:extLst>
              <a:ext uri="{FF2B5EF4-FFF2-40B4-BE49-F238E27FC236}">
                <a16:creationId xmlns:a16="http://schemas.microsoft.com/office/drawing/2014/main" id="{DDDBE14A-6041-00CE-9074-9217029F007E}"/>
              </a:ext>
            </a:extLst>
          </p:cNvPr>
          <p:cNvSpPr>
            <a:spLocks noGrp="1"/>
          </p:cNvSpPr>
          <p:nvPr>
            <p:ph type="body" sz="quarter" idx="10"/>
          </p:nvPr>
        </p:nvSpPr>
        <p:spPr/>
        <p:txBody>
          <a:bodyPr/>
          <a:lstStyle/>
          <a:p>
            <a:endParaRPr lang="pt-PT" b="1" noProof="0" dirty="0">
              <a:solidFill>
                <a:schemeClr val="accent6">
                  <a:lumMod val="75000"/>
                </a:schemeClr>
              </a:solidFill>
            </a:endParaRPr>
          </a:p>
          <a:p>
            <a:endParaRPr lang="pt-PT" b="1" noProof="0" dirty="0">
              <a:solidFill>
                <a:schemeClr val="accent6">
                  <a:lumMod val="75000"/>
                </a:schemeClr>
              </a:solidFill>
            </a:endParaRPr>
          </a:p>
          <a:p>
            <a:endParaRPr lang="pt-PT" b="1" i="1" noProof="0" dirty="0">
              <a:solidFill>
                <a:schemeClr val="accent1">
                  <a:lumMod val="75000"/>
                </a:schemeClr>
              </a:solidFill>
            </a:endParaRPr>
          </a:p>
          <a:p>
            <a:r>
              <a:rPr lang="pt-PT" b="1" i="1" noProof="0" dirty="0">
                <a:solidFill>
                  <a:schemeClr val="accent1">
                    <a:lumMod val="75000"/>
                  </a:schemeClr>
                </a:solidFill>
              </a:rPr>
              <a:t>Tópico 2: Manter-se Conectado</a:t>
            </a:r>
          </a:p>
          <a:p>
            <a:endParaRPr lang="pt-PT" b="1" i="1" noProof="0" dirty="0">
              <a:solidFill>
                <a:schemeClr val="accent1">
                  <a:lumMod val="75000"/>
                </a:schemeClr>
              </a:solidFill>
            </a:endParaRPr>
          </a:p>
          <a:p>
            <a:r>
              <a:rPr lang="pt-PT" b="1" i="1" noProof="0" dirty="0">
                <a:solidFill>
                  <a:schemeClr val="accent1">
                    <a:lumMod val="75000"/>
                  </a:schemeClr>
                </a:solidFill>
              </a:rPr>
              <a:t> </a:t>
            </a:r>
          </a:p>
          <a:p>
            <a:endParaRPr lang="pt-PT" i="1" noProof="0" dirty="0"/>
          </a:p>
        </p:txBody>
      </p:sp>
      <p:pic>
        <p:nvPicPr>
          <p:cNvPr id="2" name="Content Placeholder 1">
            <a:extLst>
              <a:ext uri="{FF2B5EF4-FFF2-40B4-BE49-F238E27FC236}">
                <a16:creationId xmlns:a16="http://schemas.microsoft.com/office/drawing/2014/main" id="{505EBC4F-352F-D58C-E69C-751D5CCF02C4}"/>
              </a:ext>
            </a:extLst>
          </p:cNvPr>
          <p:cNvPicPr>
            <a:picLocks noGrp="1" noChangeAspect="1"/>
          </p:cNvPicPr>
          <p:nvPr>
            <p:ph sz="quarter" idx="12"/>
          </p:nvPr>
        </p:nvPicPr>
        <p:blipFill>
          <a:blip r:embed="rId3"/>
          <a:stretch>
            <a:fillRect/>
          </a:stretch>
        </p:blipFill>
        <p:spPr>
          <a:xfrm>
            <a:off x="9714988" y="5469025"/>
            <a:ext cx="2327333" cy="1068606"/>
          </a:xfrm>
          <a:prstGeom prst="rect">
            <a:avLst/>
          </a:prstGeom>
        </p:spPr>
      </p:pic>
      <p:sp>
        <p:nvSpPr>
          <p:cNvPr id="3" name="TextBox 2">
            <a:extLst>
              <a:ext uri="{FF2B5EF4-FFF2-40B4-BE49-F238E27FC236}">
                <a16:creationId xmlns:a16="http://schemas.microsoft.com/office/drawing/2014/main" id="{C7F33A0F-DCB2-F85F-3E47-7887307BDD18}"/>
              </a:ext>
            </a:extLst>
          </p:cNvPr>
          <p:cNvSpPr txBox="1"/>
          <p:nvPr/>
        </p:nvSpPr>
        <p:spPr>
          <a:xfrm>
            <a:off x="253833" y="1708483"/>
            <a:ext cx="10957957" cy="5271315"/>
          </a:xfrm>
          <a:prstGeom prst="rect">
            <a:avLst/>
          </a:prstGeom>
          <a:noFill/>
        </p:spPr>
        <p:txBody>
          <a:bodyPr wrap="square">
            <a:spAutoFit/>
          </a:bodyPr>
          <a:lstStyle/>
          <a:p>
            <a:pPr algn="ctr"/>
            <a:r>
              <a:rPr lang="pt-PT" sz="2400" b="1" dirty="0">
                <a:solidFill>
                  <a:schemeClr val="accent4">
                    <a:lumMod val="75000"/>
                  </a:schemeClr>
                </a:solidFill>
              </a:rPr>
              <a:t>Atividade: “A Tripla Ameaça” (Interativa)</a:t>
            </a:r>
          </a:p>
          <a:p>
            <a:pPr lvl="0" algn="ctr"/>
            <a:endParaRPr lang="pt-PT" sz="2400" b="1" noProof="0" dirty="0"/>
          </a:p>
          <a:p>
            <a:pPr lvl="0" algn="ctr"/>
            <a:endParaRPr lang="pt-PT" sz="2400" b="1" noProof="0" dirty="0"/>
          </a:p>
          <a:p>
            <a:pPr lvl="0" algn="ctr"/>
            <a:r>
              <a:rPr lang="pt-PT" sz="2400" b="1" noProof="0" dirty="0"/>
              <a:t>Tarefa:</a:t>
            </a:r>
            <a:r>
              <a:rPr lang="pt-PT" sz="2400" noProof="0" dirty="0"/>
              <a:t> </a:t>
            </a:r>
          </a:p>
          <a:p>
            <a:pPr lvl="0" algn="ctr"/>
            <a:r>
              <a:rPr lang="pt-PT" sz="2400" dirty="0"/>
              <a:t>Envie uma mensagem de texto, uma foto e uma nota de voz!</a:t>
            </a:r>
          </a:p>
          <a:p>
            <a:pPr lvl="0" algn="ctr"/>
            <a:endParaRPr lang="pt-PT" sz="2400" b="1" noProof="0" dirty="0"/>
          </a:p>
          <a:p>
            <a:pPr lvl="0" algn="ctr"/>
            <a:r>
              <a:rPr lang="pt-PT" sz="2400" b="1" dirty="0"/>
              <a:t>Interação:</a:t>
            </a:r>
            <a:r>
              <a:rPr lang="pt-PT" sz="2400" noProof="0" dirty="0"/>
              <a:t> </a:t>
            </a:r>
          </a:p>
          <a:p>
            <a:pPr lvl="0" algn="ctr"/>
            <a:r>
              <a:rPr lang="pt-PT" sz="2400" dirty="0"/>
              <a:t>Formem pares para trocarem um simples “Olá”, uma foto e uma breve saudação.</a:t>
            </a:r>
          </a:p>
          <a:p>
            <a:pPr algn="ctr"/>
            <a:endParaRPr lang="pt-PT" sz="2400" noProof="0" dirty="0">
              <a:solidFill>
                <a:schemeClr val="accent4">
                  <a:lumMod val="75000"/>
                </a:schemeClr>
              </a:solidFill>
            </a:endParaRPr>
          </a:p>
          <a:p>
            <a:pPr lvl="0" algn="ctr"/>
            <a:endParaRPr lang="pt-PT" sz="2400" b="1" noProof="0" dirty="0"/>
          </a:p>
          <a:p>
            <a:pPr algn="ctr"/>
            <a:endParaRPr lang="pt-PT" sz="2400" noProof="0" dirty="0">
              <a:solidFill>
                <a:schemeClr val="accent4">
                  <a:lumMod val="75000"/>
                </a:schemeClr>
              </a:solidFill>
            </a:endParaRPr>
          </a:p>
          <a:p>
            <a:pPr lvl="1" algn="ctr"/>
            <a:endParaRPr lang="pt-PT" sz="2400" b="1" noProof="0" dirty="0"/>
          </a:p>
          <a:p>
            <a:pPr lvl="0" algn="ctr"/>
            <a:endParaRPr lang="pt-PT" sz="2400" noProof="0" dirty="0"/>
          </a:p>
          <a:p>
            <a:pPr marR="0" lvl="0">
              <a:lnSpc>
                <a:spcPct val="107000"/>
              </a:lnSpc>
              <a:spcAft>
                <a:spcPts val="800"/>
              </a:spcAft>
              <a:buSzPts val="1000"/>
              <a:tabLst>
                <a:tab pos="457200" algn="l"/>
              </a:tabLst>
            </a:pPr>
            <a:endParaRPr lang="pt-PT" sz="2400" noProof="0" dirty="0">
              <a:solidFill>
                <a:srgbClr val="080301"/>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7902516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BE278D1-44CA-0504-6766-CDD4FB9E5E3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3E67522-62F4-EF8D-7B26-56CAE3307910}"/>
              </a:ext>
            </a:extLst>
          </p:cNvPr>
          <p:cNvSpPr>
            <a:spLocks noGrp="1"/>
          </p:cNvSpPr>
          <p:nvPr>
            <p:ph type="ctrTitle"/>
          </p:nvPr>
        </p:nvSpPr>
        <p:spPr/>
        <p:txBody>
          <a:bodyPr>
            <a:normAutofit fontScale="90000"/>
          </a:bodyPr>
          <a:lstStyle/>
          <a:p>
            <a:br>
              <a:rPr lang="pt-PT" sz="2800" b="0" i="1" noProof="0" dirty="0">
                <a:latin typeface="+mj-lt"/>
              </a:rPr>
            </a:br>
            <a:r>
              <a:rPr lang="pt-PT" sz="2700" b="0" i="1" dirty="0"/>
              <a:t>Módulo 4 (Idosos) </a:t>
            </a:r>
            <a:br>
              <a:rPr lang="pt-PT" sz="2700" b="0" i="1" dirty="0"/>
            </a:br>
            <a:r>
              <a:rPr lang="pt-PT" sz="2700" b="0" i="1" dirty="0"/>
              <a:t>Smartphones e redes sociais de forma simples</a:t>
            </a:r>
            <a:br>
              <a:rPr lang="pt-PT" sz="1800" noProof="0" dirty="0"/>
            </a:br>
            <a:br>
              <a:rPr lang="pt-PT" sz="1800" noProof="0" dirty="0"/>
            </a:br>
            <a:br>
              <a:rPr lang="pt-PT" sz="1800" noProof="0" dirty="0"/>
            </a:br>
            <a:r>
              <a:rPr lang="pt-PT" sz="1800" noProof="0" dirty="0"/>
              <a:t> </a:t>
            </a:r>
            <a:br>
              <a:rPr lang="pt-PT" sz="1800" noProof="0" dirty="0"/>
            </a:br>
            <a:endParaRPr lang="pt-PT" sz="1800" noProof="0" dirty="0"/>
          </a:p>
        </p:txBody>
      </p:sp>
      <p:sp>
        <p:nvSpPr>
          <p:cNvPr id="3" name="Subtitle 2">
            <a:extLst>
              <a:ext uri="{FF2B5EF4-FFF2-40B4-BE49-F238E27FC236}">
                <a16:creationId xmlns:a16="http://schemas.microsoft.com/office/drawing/2014/main" id="{F2672CBC-B2E8-B5FB-FE6D-3C613087FE2D}"/>
              </a:ext>
            </a:extLst>
          </p:cNvPr>
          <p:cNvSpPr>
            <a:spLocks noGrp="1"/>
          </p:cNvSpPr>
          <p:nvPr>
            <p:ph type="subTitle" idx="1"/>
          </p:nvPr>
        </p:nvSpPr>
        <p:spPr>
          <a:xfrm>
            <a:off x="374726" y="3662221"/>
            <a:ext cx="7391858" cy="1292830"/>
          </a:xfrm>
        </p:spPr>
        <p:txBody>
          <a:bodyPr>
            <a:normAutofit/>
          </a:bodyPr>
          <a:lstStyle/>
          <a:p>
            <a:r>
              <a:rPr lang="pt-PT" sz="2400" b="1" dirty="0">
                <a:solidFill>
                  <a:schemeClr val="accent1">
                    <a:lumMod val="75000"/>
                  </a:schemeClr>
                </a:solidFill>
              </a:rPr>
              <a:t>Tema 3: Explorar as redes sociais </a:t>
            </a:r>
          </a:p>
          <a:p>
            <a:r>
              <a:rPr lang="pt-PT" sz="2400" b="1" noProof="0" dirty="0">
                <a:solidFill>
                  <a:schemeClr val="accent1">
                    <a:lumMod val="75000"/>
                  </a:schemeClr>
                </a:solidFill>
              </a:rPr>
              <a:t> </a:t>
            </a:r>
            <a:endParaRPr lang="pt-PT" sz="2400" noProof="0" dirty="0"/>
          </a:p>
        </p:txBody>
      </p:sp>
    </p:spTree>
    <p:extLst>
      <p:ext uri="{BB962C8B-B14F-4D97-AF65-F5344CB8AC3E}">
        <p14:creationId xmlns:p14="http://schemas.microsoft.com/office/powerpoint/2010/main" val="328248810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46E3379-CD60-41CB-AE23-EB7072B9560D}"/>
            </a:ext>
          </a:extLst>
        </p:cNvPr>
        <p:cNvGrpSpPr/>
        <p:nvPr/>
      </p:nvGrpSpPr>
      <p:grpSpPr>
        <a:xfrm>
          <a:off x="0" y="0"/>
          <a:ext cx="0" cy="0"/>
          <a:chOff x="0" y="0"/>
          <a:chExt cx="0" cy="0"/>
        </a:xfrm>
      </p:grpSpPr>
      <p:sp>
        <p:nvSpPr>
          <p:cNvPr id="8" name="Title 3">
            <a:extLst>
              <a:ext uri="{FF2B5EF4-FFF2-40B4-BE49-F238E27FC236}">
                <a16:creationId xmlns:a16="http://schemas.microsoft.com/office/drawing/2014/main" id="{056CAD19-AB9E-4202-667D-52FB5DA99CDD}"/>
              </a:ext>
            </a:extLst>
          </p:cNvPr>
          <p:cNvSpPr>
            <a:spLocks noGrp="1"/>
          </p:cNvSpPr>
          <p:nvPr>
            <p:ph type="title"/>
          </p:nvPr>
        </p:nvSpPr>
        <p:spPr/>
        <p:txBody>
          <a:bodyPr lIns="91440"/>
          <a:lstStyle/>
          <a:p>
            <a:r>
              <a:rPr lang="pt-PT" sz="2400" i="1" noProof="0" dirty="0"/>
              <a:t>Módulo 4 (para idosos): Smartphones e redes sociais de forma simples </a:t>
            </a:r>
            <a:endParaRPr lang="pt-PT" sz="2400" noProof="0" dirty="0"/>
          </a:p>
        </p:txBody>
      </p:sp>
      <p:sp>
        <p:nvSpPr>
          <p:cNvPr id="6" name="Text Placeholder 5">
            <a:extLst>
              <a:ext uri="{FF2B5EF4-FFF2-40B4-BE49-F238E27FC236}">
                <a16:creationId xmlns:a16="http://schemas.microsoft.com/office/drawing/2014/main" id="{2DA795EF-3BD5-87D9-EE91-92467DF7FD70}"/>
              </a:ext>
            </a:extLst>
          </p:cNvPr>
          <p:cNvSpPr>
            <a:spLocks noGrp="1"/>
          </p:cNvSpPr>
          <p:nvPr>
            <p:ph type="body" sz="quarter" idx="10"/>
          </p:nvPr>
        </p:nvSpPr>
        <p:spPr/>
        <p:txBody>
          <a:bodyPr/>
          <a:lstStyle/>
          <a:p>
            <a:endParaRPr lang="pt-PT" b="1" i="1" noProof="0" dirty="0">
              <a:solidFill>
                <a:schemeClr val="accent6">
                  <a:lumMod val="75000"/>
                </a:schemeClr>
              </a:solidFill>
            </a:endParaRPr>
          </a:p>
          <a:p>
            <a:endParaRPr lang="pt-PT" b="1" i="1" noProof="0" dirty="0">
              <a:solidFill>
                <a:schemeClr val="accent6">
                  <a:lumMod val="75000"/>
                </a:schemeClr>
              </a:solidFill>
            </a:endParaRPr>
          </a:p>
          <a:p>
            <a:endParaRPr lang="pt-PT" b="1" i="1" noProof="0" dirty="0">
              <a:solidFill>
                <a:schemeClr val="accent6">
                  <a:lumMod val="75000"/>
                </a:schemeClr>
              </a:solidFill>
            </a:endParaRPr>
          </a:p>
          <a:p>
            <a:endParaRPr lang="pt-PT" b="1" i="1" noProof="0" dirty="0">
              <a:solidFill>
                <a:schemeClr val="accent6">
                  <a:lumMod val="75000"/>
                </a:schemeClr>
              </a:solidFill>
            </a:endParaRPr>
          </a:p>
          <a:p>
            <a:r>
              <a:rPr lang="pt-PT" b="1" i="1" noProof="0" dirty="0">
                <a:solidFill>
                  <a:schemeClr val="accent1">
                    <a:lumMod val="75000"/>
                  </a:schemeClr>
                </a:solidFill>
              </a:rPr>
              <a:t>Tema 3: Explorar as redes sociais </a:t>
            </a:r>
          </a:p>
          <a:p>
            <a:endParaRPr lang="pt-PT" b="1" i="1" noProof="0" dirty="0">
              <a:solidFill>
                <a:schemeClr val="accent1">
                  <a:lumMod val="75000"/>
                </a:schemeClr>
              </a:solidFill>
            </a:endParaRPr>
          </a:p>
          <a:p>
            <a:endParaRPr lang="pt-PT" b="1" i="1" noProof="0" dirty="0">
              <a:solidFill>
                <a:schemeClr val="accent1">
                  <a:lumMod val="75000"/>
                </a:schemeClr>
              </a:solidFill>
            </a:endParaRPr>
          </a:p>
          <a:p>
            <a:endParaRPr lang="pt-PT" b="1" i="1" noProof="0" dirty="0">
              <a:solidFill>
                <a:schemeClr val="accent6">
                  <a:lumMod val="75000"/>
                </a:schemeClr>
              </a:solidFill>
            </a:endParaRPr>
          </a:p>
          <a:p>
            <a:endParaRPr lang="pt-PT" b="1" i="1" noProof="0" dirty="0">
              <a:solidFill>
                <a:schemeClr val="accent6">
                  <a:lumMod val="75000"/>
                </a:schemeClr>
              </a:solidFill>
            </a:endParaRPr>
          </a:p>
        </p:txBody>
      </p:sp>
      <p:pic>
        <p:nvPicPr>
          <p:cNvPr id="3" name="Content Placeholder 1">
            <a:extLst>
              <a:ext uri="{FF2B5EF4-FFF2-40B4-BE49-F238E27FC236}">
                <a16:creationId xmlns:a16="http://schemas.microsoft.com/office/drawing/2014/main" id="{14CEC149-12E3-D7CA-A885-F1B69BE56531}"/>
              </a:ext>
            </a:extLst>
          </p:cNvPr>
          <p:cNvPicPr>
            <a:picLocks noGrp="1" noChangeAspect="1"/>
          </p:cNvPicPr>
          <p:nvPr>
            <p:ph sz="quarter" idx="12"/>
          </p:nvPr>
        </p:nvPicPr>
        <p:blipFill>
          <a:blip r:embed="rId3"/>
          <a:stretch>
            <a:fillRect/>
          </a:stretch>
        </p:blipFill>
        <p:spPr>
          <a:xfrm>
            <a:off x="9902767" y="5647627"/>
            <a:ext cx="2002432" cy="919427"/>
          </a:xfrm>
          <a:prstGeom prst="rect">
            <a:avLst/>
          </a:prstGeom>
        </p:spPr>
      </p:pic>
      <p:sp>
        <p:nvSpPr>
          <p:cNvPr id="5" name="TextBox 4">
            <a:extLst>
              <a:ext uri="{FF2B5EF4-FFF2-40B4-BE49-F238E27FC236}">
                <a16:creationId xmlns:a16="http://schemas.microsoft.com/office/drawing/2014/main" id="{D51ECF8C-70F7-1D7E-038F-ABAECC98FE53}"/>
              </a:ext>
            </a:extLst>
          </p:cNvPr>
          <p:cNvSpPr txBox="1"/>
          <p:nvPr/>
        </p:nvSpPr>
        <p:spPr>
          <a:xfrm>
            <a:off x="181097" y="1462685"/>
            <a:ext cx="10001995" cy="4034053"/>
          </a:xfrm>
          <a:prstGeom prst="rect">
            <a:avLst/>
          </a:prstGeom>
          <a:noFill/>
        </p:spPr>
        <p:txBody>
          <a:bodyPr wrap="square">
            <a:spAutoFit/>
          </a:bodyPr>
          <a:lstStyle/>
          <a:p>
            <a:r>
              <a:rPr lang="pt-PT" sz="2400" b="1" dirty="0"/>
              <a:t>Navegar pelo mundo social</a:t>
            </a:r>
          </a:p>
          <a:p>
            <a:pPr lvl="0" algn="ctr"/>
            <a:endParaRPr lang="pt-PT" sz="2400" noProof="0" dirty="0"/>
          </a:p>
          <a:p>
            <a:pPr lvl="0" algn="ctr"/>
            <a:r>
              <a:rPr lang="pt-PT" sz="2400" dirty="0"/>
              <a:t>Uma publicação de cada vez</a:t>
            </a:r>
          </a:p>
          <a:p>
            <a:pPr lvl="0" algn="ctr"/>
            <a:endParaRPr lang="pt-PT" sz="2400" noProof="0" dirty="0"/>
          </a:p>
          <a:p>
            <a:pPr lvl="0" algn="ctr"/>
            <a:r>
              <a:rPr lang="pt-PT" sz="2400" dirty="0"/>
              <a:t>As plataformas de redes sociais utilizam corações (gostos), </a:t>
            </a:r>
          </a:p>
          <a:p>
            <a:pPr lvl="0" algn="ctr"/>
            <a:r>
              <a:rPr lang="pt-PT" sz="2400" dirty="0"/>
              <a:t>balões de diálogo (comentários) e aviões (partilha).</a:t>
            </a:r>
          </a:p>
          <a:p>
            <a:pPr lvl="0" algn="ctr"/>
            <a:endParaRPr lang="pt-PT" sz="2400" b="1" noProof="0" dirty="0"/>
          </a:p>
          <a:p>
            <a:pPr lvl="0" algn="ctr"/>
            <a:r>
              <a:rPr lang="pt-PT" sz="2400" b="1" dirty="0"/>
              <a:t>Pontos-chave: </a:t>
            </a:r>
            <a:r>
              <a:rPr lang="pt-PT" sz="2400" dirty="0"/>
              <a:t>Deslizar o dedo lentamente pelo ecrã ajuda-o a manter-se orientado.</a:t>
            </a:r>
          </a:p>
          <a:p>
            <a:pPr algn="ctr"/>
            <a:r>
              <a:rPr lang="pt-PT" sz="2400" noProof="0" dirty="0"/>
              <a:t> </a:t>
            </a:r>
          </a:p>
          <a:p>
            <a:pPr marR="0" lvl="0" algn="ctr">
              <a:lnSpc>
                <a:spcPct val="150000"/>
              </a:lnSpc>
              <a:buSzPts val="1000"/>
              <a:tabLst>
                <a:tab pos="678180" algn="l"/>
              </a:tabLst>
            </a:pPr>
            <a:endParaRPr lang="pt-PT" sz="1200" noProof="0" dirty="0">
              <a:solidFill>
                <a:srgbClr val="080301"/>
              </a:solidFill>
              <a:effectLst/>
              <a:latin typeface="Calibri" panose="020F0502020204030204" pitchFamily="34" charset="0"/>
              <a:ea typeface="Times New Roman" panose="02020603050405020304" pitchFamily="18" charset="0"/>
            </a:endParaRPr>
          </a:p>
        </p:txBody>
      </p:sp>
    </p:spTree>
    <p:extLst>
      <p:ext uri="{BB962C8B-B14F-4D97-AF65-F5344CB8AC3E}">
        <p14:creationId xmlns:p14="http://schemas.microsoft.com/office/powerpoint/2010/main" val="95273100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909F7AA-5D3B-EA80-652D-38B2F05DAAE7}"/>
            </a:ext>
          </a:extLst>
        </p:cNvPr>
        <p:cNvGrpSpPr/>
        <p:nvPr/>
      </p:nvGrpSpPr>
      <p:grpSpPr>
        <a:xfrm>
          <a:off x="0" y="0"/>
          <a:ext cx="0" cy="0"/>
          <a:chOff x="0" y="0"/>
          <a:chExt cx="0" cy="0"/>
        </a:xfrm>
      </p:grpSpPr>
      <p:sp>
        <p:nvSpPr>
          <p:cNvPr id="8" name="Title 3">
            <a:extLst>
              <a:ext uri="{FF2B5EF4-FFF2-40B4-BE49-F238E27FC236}">
                <a16:creationId xmlns:a16="http://schemas.microsoft.com/office/drawing/2014/main" id="{C5FFF2CF-3386-8D48-2212-BBA1E3D21D42}"/>
              </a:ext>
            </a:extLst>
          </p:cNvPr>
          <p:cNvSpPr>
            <a:spLocks noGrp="1"/>
          </p:cNvSpPr>
          <p:nvPr>
            <p:ph type="title"/>
          </p:nvPr>
        </p:nvSpPr>
        <p:spPr/>
        <p:txBody>
          <a:bodyPr lIns="91440"/>
          <a:lstStyle/>
          <a:p>
            <a:r>
              <a:rPr lang="pt-PT" sz="2400" i="1" noProof="0" dirty="0"/>
              <a:t>Módulo 4 (para idosos): Smartphones e redes sociais de forma simples </a:t>
            </a:r>
            <a:endParaRPr lang="pt-PT" sz="2400" noProof="0" dirty="0"/>
          </a:p>
        </p:txBody>
      </p:sp>
      <p:sp>
        <p:nvSpPr>
          <p:cNvPr id="6" name="Text Placeholder 5">
            <a:extLst>
              <a:ext uri="{FF2B5EF4-FFF2-40B4-BE49-F238E27FC236}">
                <a16:creationId xmlns:a16="http://schemas.microsoft.com/office/drawing/2014/main" id="{082EF002-8A6C-9AFC-F6E6-8B9976720853}"/>
              </a:ext>
            </a:extLst>
          </p:cNvPr>
          <p:cNvSpPr>
            <a:spLocks noGrp="1"/>
          </p:cNvSpPr>
          <p:nvPr>
            <p:ph type="body" sz="quarter" idx="10"/>
          </p:nvPr>
        </p:nvSpPr>
        <p:spPr/>
        <p:txBody>
          <a:bodyPr/>
          <a:lstStyle/>
          <a:p>
            <a:endParaRPr lang="pt-PT" b="1" i="1" noProof="0" dirty="0">
              <a:solidFill>
                <a:schemeClr val="accent6">
                  <a:lumMod val="75000"/>
                </a:schemeClr>
              </a:solidFill>
            </a:endParaRPr>
          </a:p>
          <a:p>
            <a:endParaRPr lang="pt-PT" b="1" i="1" noProof="0" dirty="0">
              <a:solidFill>
                <a:schemeClr val="accent6">
                  <a:lumMod val="75000"/>
                </a:schemeClr>
              </a:solidFill>
            </a:endParaRPr>
          </a:p>
          <a:p>
            <a:endParaRPr lang="pt-PT" b="1" i="1" noProof="0" dirty="0">
              <a:solidFill>
                <a:schemeClr val="accent6">
                  <a:lumMod val="75000"/>
                </a:schemeClr>
              </a:solidFill>
            </a:endParaRPr>
          </a:p>
          <a:p>
            <a:endParaRPr lang="pt-PT" b="1" i="1" noProof="0" dirty="0">
              <a:solidFill>
                <a:schemeClr val="accent6">
                  <a:lumMod val="75000"/>
                </a:schemeClr>
              </a:solidFill>
            </a:endParaRPr>
          </a:p>
          <a:p>
            <a:r>
              <a:rPr lang="pt-PT" b="1" i="1" noProof="0" dirty="0">
                <a:solidFill>
                  <a:schemeClr val="accent1">
                    <a:lumMod val="75000"/>
                  </a:schemeClr>
                </a:solidFill>
              </a:rPr>
              <a:t>Tema 3: Explorar as redes sociais </a:t>
            </a:r>
          </a:p>
          <a:p>
            <a:endParaRPr lang="pt-PT" b="1" i="1" noProof="0" dirty="0">
              <a:solidFill>
                <a:schemeClr val="accent1">
                  <a:lumMod val="75000"/>
                </a:schemeClr>
              </a:solidFill>
            </a:endParaRPr>
          </a:p>
          <a:p>
            <a:endParaRPr lang="pt-PT" b="1" i="1" noProof="0" dirty="0">
              <a:solidFill>
                <a:schemeClr val="accent1">
                  <a:lumMod val="75000"/>
                </a:schemeClr>
              </a:solidFill>
            </a:endParaRPr>
          </a:p>
          <a:p>
            <a:endParaRPr lang="pt-PT" b="1" i="1" noProof="0" dirty="0">
              <a:solidFill>
                <a:schemeClr val="accent6">
                  <a:lumMod val="75000"/>
                </a:schemeClr>
              </a:solidFill>
            </a:endParaRPr>
          </a:p>
          <a:p>
            <a:endParaRPr lang="pt-PT" b="1" i="1" noProof="0" dirty="0">
              <a:solidFill>
                <a:schemeClr val="accent6">
                  <a:lumMod val="75000"/>
                </a:schemeClr>
              </a:solidFill>
            </a:endParaRPr>
          </a:p>
        </p:txBody>
      </p:sp>
      <p:pic>
        <p:nvPicPr>
          <p:cNvPr id="3" name="Content Placeholder 1">
            <a:extLst>
              <a:ext uri="{FF2B5EF4-FFF2-40B4-BE49-F238E27FC236}">
                <a16:creationId xmlns:a16="http://schemas.microsoft.com/office/drawing/2014/main" id="{FBEE8FC1-90A5-37B0-097B-38ED7F9CF5A2}"/>
              </a:ext>
            </a:extLst>
          </p:cNvPr>
          <p:cNvPicPr>
            <a:picLocks noGrp="1" noChangeAspect="1"/>
          </p:cNvPicPr>
          <p:nvPr>
            <p:ph sz="quarter" idx="12"/>
          </p:nvPr>
        </p:nvPicPr>
        <p:blipFill>
          <a:blip r:embed="rId3"/>
          <a:stretch>
            <a:fillRect/>
          </a:stretch>
        </p:blipFill>
        <p:spPr>
          <a:xfrm>
            <a:off x="9902767" y="5647627"/>
            <a:ext cx="2002432" cy="919427"/>
          </a:xfrm>
          <a:prstGeom prst="rect">
            <a:avLst/>
          </a:prstGeom>
        </p:spPr>
      </p:pic>
      <p:sp>
        <p:nvSpPr>
          <p:cNvPr id="5" name="TextBox 4">
            <a:extLst>
              <a:ext uri="{FF2B5EF4-FFF2-40B4-BE49-F238E27FC236}">
                <a16:creationId xmlns:a16="http://schemas.microsoft.com/office/drawing/2014/main" id="{7D553B22-BDA8-85CC-3C38-CB94252802D6}"/>
              </a:ext>
            </a:extLst>
          </p:cNvPr>
          <p:cNvSpPr txBox="1"/>
          <p:nvPr/>
        </p:nvSpPr>
        <p:spPr>
          <a:xfrm>
            <a:off x="181097" y="1462685"/>
            <a:ext cx="10001995" cy="4403385"/>
          </a:xfrm>
          <a:prstGeom prst="rect">
            <a:avLst/>
          </a:prstGeom>
          <a:noFill/>
        </p:spPr>
        <p:txBody>
          <a:bodyPr wrap="square">
            <a:spAutoFit/>
          </a:bodyPr>
          <a:lstStyle/>
          <a:p>
            <a:r>
              <a:rPr lang="pt-PT" sz="2400" b="1" dirty="0"/>
              <a:t>Compreender a geração mais jovem</a:t>
            </a:r>
          </a:p>
          <a:p>
            <a:pPr lvl="0" algn="ctr"/>
            <a:endParaRPr lang="pt-PT" sz="2400" b="1" noProof="0" dirty="0"/>
          </a:p>
          <a:p>
            <a:pPr lvl="0" algn="ctr"/>
            <a:r>
              <a:rPr lang="pt-PT" sz="2400" dirty="0"/>
              <a:t>Tendências, histórias e hashtags.</a:t>
            </a:r>
          </a:p>
          <a:p>
            <a:pPr lvl="0" algn="ctr"/>
            <a:endParaRPr lang="pt-PT" sz="2400" noProof="0" dirty="0"/>
          </a:p>
          <a:p>
            <a:pPr lvl="0" algn="ctr"/>
            <a:r>
              <a:rPr lang="pt-PT" sz="2400" dirty="0"/>
              <a:t>Os jovens utilizam estas funcionalidades para se expressarem, mas também podem sentir pressão e ansiedade.</a:t>
            </a:r>
          </a:p>
          <a:p>
            <a:pPr lvl="0" algn="ctr"/>
            <a:endParaRPr lang="pt-PT" sz="2400" b="1" noProof="0" dirty="0"/>
          </a:p>
          <a:p>
            <a:pPr lvl="0" algn="ctr"/>
            <a:r>
              <a:rPr lang="pt-PT" sz="2400" b="1" dirty="0"/>
              <a:t>Pontos-chave:</a:t>
            </a:r>
            <a:r>
              <a:rPr lang="pt-PT" sz="2400" dirty="0"/>
              <a:t> Os adultos podem proporcionar uma ligação </a:t>
            </a:r>
            <a:r>
              <a:rPr lang="pt-PT" sz="2400" dirty="0" err="1"/>
              <a:t>intergeracional</a:t>
            </a:r>
            <a:r>
              <a:rPr lang="pt-PT" sz="2400" dirty="0"/>
              <a:t> de apoio.</a:t>
            </a:r>
          </a:p>
          <a:p>
            <a:pPr algn="ctr"/>
            <a:endParaRPr lang="pt-PT" sz="2400" noProof="0" dirty="0"/>
          </a:p>
          <a:p>
            <a:pPr algn="ctr"/>
            <a:r>
              <a:rPr lang="pt-PT" sz="2400" noProof="0" dirty="0"/>
              <a:t> </a:t>
            </a:r>
          </a:p>
          <a:p>
            <a:pPr marR="0" lvl="0" algn="ctr">
              <a:lnSpc>
                <a:spcPct val="150000"/>
              </a:lnSpc>
              <a:buSzPts val="1000"/>
              <a:tabLst>
                <a:tab pos="678180" algn="l"/>
              </a:tabLst>
            </a:pPr>
            <a:endParaRPr lang="pt-PT" sz="1200" noProof="0" dirty="0">
              <a:solidFill>
                <a:srgbClr val="080301"/>
              </a:solidFill>
              <a:effectLst/>
              <a:latin typeface="Calibri" panose="020F0502020204030204" pitchFamily="34" charset="0"/>
              <a:ea typeface="Times New Roman" panose="02020603050405020304" pitchFamily="18" charset="0"/>
            </a:endParaRPr>
          </a:p>
        </p:txBody>
      </p:sp>
    </p:spTree>
    <p:extLst>
      <p:ext uri="{BB962C8B-B14F-4D97-AF65-F5344CB8AC3E}">
        <p14:creationId xmlns:p14="http://schemas.microsoft.com/office/powerpoint/2010/main" val="308610378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7C3F3FC-5736-C9B3-9E9D-9EDDCFEC36C6}"/>
            </a:ext>
          </a:extLst>
        </p:cNvPr>
        <p:cNvGrpSpPr/>
        <p:nvPr/>
      </p:nvGrpSpPr>
      <p:grpSpPr>
        <a:xfrm>
          <a:off x="0" y="0"/>
          <a:ext cx="0" cy="0"/>
          <a:chOff x="0" y="0"/>
          <a:chExt cx="0" cy="0"/>
        </a:xfrm>
      </p:grpSpPr>
      <p:sp>
        <p:nvSpPr>
          <p:cNvPr id="8" name="Title 3">
            <a:extLst>
              <a:ext uri="{FF2B5EF4-FFF2-40B4-BE49-F238E27FC236}">
                <a16:creationId xmlns:a16="http://schemas.microsoft.com/office/drawing/2014/main" id="{70DCBC3D-2A1F-355E-9F2A-2B65B0B32BDE}"/>
              </a:ext>
            </a:extLst>
          </p:cNvPr>
          <p:cNvSpPr>
            <a:spLocks noGrp="1"/>
          </p:cNvSpPr>
          <p:nvPr>
            <p:ph type="title"/>
          </p:nvPr>
        </p:nvSpPr>
        <p:spPr/>
        <p:txBody>
          <a:bodyPr lIns="91440"/>
          <a:lstStyle/>
          <a:p>
            <a:r>
              <a:rPr lang="pt-PT" sz="2400" i="1" noProof="0" dirty="0"/>
              <a:t>Módulo 4 (para idosos): Smartphones e redes sociais de forma simples </a:t>
            </a:r>
            <a:endParaRPr lang="pt-PT" sz="2400" noProof="0" dirty="0"/>
          </a:p>
        </p:txBody>
      </p:sp>
      <p:sp>
        <p:nvSpPr>
          <p:cNvPr id="6" name="Text Placeholder 5">
            <a:extLst>
              <a:ext uri="{FF2B5EF4-FFF2-40B4-BE49-F238E27FC236}">
                <a16:creationId xmlns:a16="http://schemas.microsoft.com/office/drawing/2014/main" id="{20EC1F93-A4CF-A79E-BEF3-1068D71B54B1}"/>
              </a:ext>
            </a:extLst>
          </p:cNvPr>
          <p:cNvSpPr>
            <a:spLocks noGrp="1"/>
          </p:cNvSpPr>
          <p:nvPr>
            <p:ph type="body" sz="quarter" idx="10"/>
          </p:nvPr>
        </p:nvSpPr>
        <p:spPr/>
        <p:txBody>
          <a:bodyPr/>
          <a:lstStyle/>
          <a:p>
            <a:endParaRPr lang="pt-PT" b="1" noProof="0" dirty="0">
              <a:solidFill>
                <a:schemeClr val="accent6">
                  <a:lumMod val="75000"/>
                </a:schemeClr>
              </a:solidFill>
            </a:endParaRPr>
          </a:p>
          <a:p>
            <a:endParaRPr lang="pt-PT" b="1" noProof="0" dirty="0">
              <a:solidFill>
                <a:schemeClr val="accent6">
                  <a:lumMod val="75000"/>
                </a:schemeClr>
              </a:solidFill>
            </a:endParaRPr>
          </a:p>
          <a:p>
            <a:endParaRPr lang="pt-PT" b="1" i="1" noProof="0" dirty="0">
              <a:solidFill>
                <a:schemeClr val="accent1">
                  <a:lumMod val="75000"/>
                </a:schemeClr>
              </a:solidFill>
            </a:endParaRPr>
          </a:p>
          <a:p>
            <a:r>
              <a:rPr lang="pt-PT" b="1" i="1" noProof="0" dirty="0">
                <a:solidFill>
                  <a:schemeClr val="accent1">
                    <a:lumMod val="75000"/>
                  </a:schemeClr>
                </a:solidFill>
              </a:rPr>
              <a:t>Tema 3: Explorar as redes sociais </a:t>
            </a:r>
          </a:p>
          <a:p>
            <a:endParaRPr lang="pt-PT" b="1" i="1" noProof="0" dirty="0">
              <a:solidFill>
                <a:schemeClr val="accent1">
                  <a:lumMod val="75000"/>
                </a:schemeClr>
              </a:solidFill>
            </a:endParaRPr>
          </a:p>
          <a:p>
            <a:r>
              <a:rPr lang="pt-PT" b="1" i="1" noProof="0" dirty="0">
                <a:solidFill>
                  <a:schemeClr val="accent1">
                    <a:lumMod val="75000"/>
                  </a:schemeClr>
                </a:solidFill>
              </a:rPr>
              <a:t> </a:t>
            </a:r>
          </a:p>
          <a:p>
            <a:endParaRPr lang="pt-PT" i="1" noProof="0" dirty="0"/>
          </a:p>
        </p:txBody>
      </p:sp>
      <p:pic>
        <p:nvPicPr>
          <p:cNvPr id="2" name="Content Placeholder 1">
            <a:extLst>
              <a:ext uri="{FF2B5EF4-FFF2-40B4-BE49-F238E27FC236}">
                <a16:creationId xmlns:a16="http://schemas.microsoft.com/office/drawing/2014/main" id="{6AA4C817-CB5C-5CF6-80AC-1FE8BB54C322}"/>
              </a:ext>
            </a:extLst>
          </p:cNvPr>
          <p:cNvPicPr>
            <a:picLocks noGrp="1" noChangeAspect="1"/>
          </p:cNvPicPr>
          <p:nvPr>
            <p:ph sz="quarter" idx="12"/>
          </p:nvPr>
        </p:nvPicPr>
        <p:blipFill>
          <a:blip r:embed="rId3"/>
          <a:stretch>
            <a:fillRect/>
          </a:stretch>
        </p:blipFill>
        <p:spPr>
          <a:xfrm>
            <a:off x="9714988" y="5469025"/>
            <a:ext cx="2327333" cy="1068606"/>
          </a:xfrm>
          <a:prstGeom prst="rect">
            <a:avLst/>
          </a:prstGeom>
        </p:spPr>
      </p:pic>
      <p:sp>
        <p:nvSpPr>
          <p:cNvPr id="3" name="TextBox 2">
            <a:extLst>
              <a:ext uri="{FF2B5EF4-FFF2-40B4-BE49-F238E27FC236}">
                <a16:creationId xmlns:a16="http://schemas.microsoft.com/office/drawing/2014/main" id="{6C9E1B91-C9FC-797B-275B-2CF217D7A2D0}"/>
              </a:ext>
            </a:extLst>
          </p:cNvPr>
          <p:cNvSpPr txBox="1"/>
          <p:nvPr/>
        </p:nvSpPr>
        <p:spPr>
          <a:xfrm>
            <a:off x="338239" y="1663316"/>
            <a:ext cx="10957957" cy="5640647"/>
          </a:xfrm>
          <a:prstGeom prst="rect">
            <a:avLst/>
          </a:prstGeom>
          <a:noFill/>
        </p:spPr>
        <p:txBody>
          <a:bodyPr wrap="square">
            <a:spAutoFit/>
          </a:bodyPr>
          <a:lstStyle/>
          <a:p>
            <a:pPr algn="ctr"/>
            <a:r>
              <a:rPr lang="pt-PT" sz="2400" b="1" dirty="0">
                <a:solidFill>
                  <a:schemeClr val="accent4">
                    <a:lumMod val="75000"/>
                  </a:schemeClr>
                </a:solidFill>
              </a:rPr>
              <a:t>Atividade: “Meme ou Memória?” (Interativa)</a:t>
            </a:r>
          </a:p>
          <a:p>
            <a:pPr lvl="0" algn="ctr"/>
            <a:endParaRPr lang="pt-PT" sz="2400" b="1" noProof="0" dirty="0"/>
          </a:p>
          <a:p>
            <a:pPr lvl="0" algn="ctr"/>
            <a:r>
              <a:rPr lang="pt-PT" sz="2400" b="1" dirty="0"/>
              <a:t>Tarefa: </a:t>
            </a:r>
          </a:p>
          <a:p>
            <a:pPr lvl="0" algn="ctr"/>
            <a:r>
              <a:rPr lang="pt-PT" sz="2400" dirty="0"/>
              <a:t>Descubra o que a publicação lhe pede para fazer!</a:t>
            </a:r>
          </a:p>
          <a:p>
            <a:pPr lvl="0" algn="ctr"/>
            <a:endParaRPr lang="pt-PT" sz="2400" b="1" noProof="0" dirty="0"/>
          </a:p>
          <a:p>
            <a:pPr lvl="0" algn="ctr"/>
            <a:r>
              <a:rPr lang="pt-PT" sz="2400" b="1" dirty="0"/>
              <a:t>Interação: </a:t>
            </a:r>
          </a:p>
          <a:p>
            <a:pPr lvl="0" algn="ctr"/>
            <a:r>
              <a:rPr lang="pt-PT" sz="2400" dirty="0"/>
              <a:t>Observe uma publicação de exemplo e identifique o coração do “Gosto” ou a opção “Comentar”.</a:t>
            </a:r>
            <a:endParaRPr lang="pt-PT" sz="2400" noProof="0" dirty="0"/>
          </a:p>
          <a:p>
            <a:pPr lvl="0" algn="ctr"/>
            <a:endParaRPr lang="pt-PT" sz="2400" noProof="0" dirty="0"/>
          </a:p>
          <a:p>
            <a:pPr algn="ctr"/>
            <a:endParaRPr lang="pt-PT" sz="2400" noProof="0" dirty="0">
              <a:solidFill>
                <a:schemeClr val="accent4">
                  <a:lumMod val="75000"/>
                </a:schemeClr>
              </a:solidFill>
            </a:endParaRPr>
          </a:p>
          <a:p>
            <a:pPr lvl="0" algn="ctr"/>
            <a:endParaRPr lang="pt-PT" sz="2400" b="1" noProof="0" dirty="0"/>
          </a:p>
          <a:p>
            <a:pPr algn="ctr"/>
            <a:endParaRPr lang="pt-PT" sz="2400" noProof="0" dirty="0">
              <a:solidFill>
                <a:schemeClr val="accent4">
                  <a:lumMod val="75000"/>
                </a:schemeClr>
              </a:solidFill>
            </a:endParaRPr>
          </a:p>
          <a:p>
            <a:pPr lvl="1" algn="ctr"/>
            <a:endParaRPr lang="pt-PT" sz="2400" b="1" noProof="0" dirty="0"/>
          </a:p>
          <a:p>
            <a:pPr lvl="0" algn="ctr"/>
            <a:endParaRPr lang="pt-PT" sz="2400" noProof="0" dirty="0"/>
          </a:p>
          <a:p>
            <a:pPr marR="0" lvl="0">
              <a:lnSpc>
                <a:spcPct val="107000"/>
              </a:lnSpc>
              <a:spcAft>
                <a:spcPts val="800"/>
              </a:spcAft>
              <a:buSzPts val="1000"/>
              <a:tabLst>
                <a:tab pos="457200" algn="l"/>
              </a:tabLst>
            </a:pPr>
            <a:endParaRPr lang="pt-PT" sz="2400" noProof="0" dirty="0">
              <a:solidFill>
                <a:srgbClr val="080301"/>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26250081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2DE63EF-FD98-45D4-48E8-347DC45AE67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8A9F728-8B44-987F-71E5-50CC51E576A0}"/>
              </a:ext>
            </a:extLst>
          </p:cNvPr>
          <p:cNvSpPr>
            <a:spLocks noGrp="1"/>
          </p:cNvSpPr>
          <p:nvPr>
            <p:ph type="ctrTitle"/>
          </p:nvPr>
        </p:nvSpPr>
        <p:spPr/>
        <p:txBody>
          <a:bodyPr>
            <a:normAutofit fontScale="90000"/>
          </a:bodyPr>
          <a:lstStyle/>
          <a:p>
            <a:br>
              <a:rPr lang="pt-PT" sz="2800" b="0" i="1" noProof="0" dirty="0">
                <a:latin typeface="+mj-lt"/>
              </a:rPr>
            </a:br>
            <a:r>
              <a:rPr lang="pt-PT" sz="2700" b="0" i="1" dirty="0"/>
              <a:t>Módulo 4 (Idosos)</a:t>
            </a:r>
            <a:br>
              <a:rPr lang="pt-PT" sz="2700" b="0" i="1" dirty="0"/>
            </a:br>
            <a:r>
              <a:rPr lang="pt-PT" sz="2700" b="0" i="1" dirty="0"/>
              <a:t>Smartphones e redes sociais de forma simples</a:t>
            </a:r>
            <a:br>
              <a:rPr lang="pt-PT" sz="1800" noProof="0" dirty="0"/>
            </a:br>
            <a:br>
              <a:rPr lang="pt-PT" sz="1800" noProof="0" dirty="0"/>
            </a:br>
            <a:br>
              <a:rPr lang="pt-PT" sz="1800" noProof="0" dirty="0"/>
            </a:br>
            <a:r>
              <a:rPr lang="pt-PT" sz="1800" noProof="0" dirty="0"/>
              <a:t> </a:t>
            </a:r>
            <a:br>
              <a:rPr lang="pt-PT" sz="1800" noProof="0" dirty="0"/>
            </a:br>
            <a:endParaRPr lang="pt-PT" sz="1800" noProof="0" dirty="0"/>
          </a:p>
        </p:txBody>
      </p:sp>
      <p:sp>
        <p:nvSpPr>
          <p:cNvPr id="3" name="Subtitle 2">
            <a:extLst>
              <a:ext uri="{FF2B5EF4-FFF2-40B4-BE49-F238E27FC236}">
                <a16:creationId xmlns:a16="http://schemas.microsoft.com/office/drawing/2014/main" id="{3BAB350E-CBC0-D907-EC3F-82C845FFCD10}"/>
              </a:ext>
            </a:extLst>
          </p:cNvPr>
          <p:cNvSpPr>
            <a:spLocks noGrp="1"/>
          </p:cNvSpPr>
          <p:nvPr>
            <p:ph type="subTitle" idx="1"/>
          </p:nvPr>
        </p:nvSpPr>
        <p:spPr>
          <a:xfrm>
            <a:off x="374726" y="3662221"/>
            <a:ext cx="7391858" cy="1292830"/>
          </a:xfrm>
        </p:spPr>
        <p:txBody>
          <a:bodyPr>
            <a:normAutofit/>
          </a:bodyPr>
          <a:lstStyle/>
          <a:p>
            <a:r>
              <a:rPr lang="pt-PT" sz="2400" b="1" dirty="0">
                <a:solidFill>
                  <a:schemeClr val="accent1">
                    <a:lumMod val="75000"/>
                  </a:schemeClr>
                </a:solidFill>
              </a:rPr>
              <a:t>Tema 4: Confiança e segurança no mundo digital </a:t>
            </a:r>
            <a:endParaRPr lang="pt-PT" sz="2400" b="1" noProof="0" dirty="0">
              <a:solidFill>
                <a:schemeClr val="accent1">
                  <a:lumMod val="75000"/>
                </a:schemeClr>
              </a:solidFill>
            </a:endParaRPr>
          </a:p>
          <a:p>
            <a:r>
              <a:rPr lang="pt-PT" sz="2400" b="1" noProof="0" dirty="0">
                <a:solidFill>
                  <a:schemeClr val="accent1">
                    <a:lumMod val="75000"/>
                  </a:schemeClr>
                </a:solidFill>
              </a:rPr>
              <a:t> </a:t>
            </a:r>
            <a:endParaRPr lang="pt-PT" sz="2400" noProof="0" dirty="0"/>
          </a:p>
        </p:txBody>
      </p:sp>
    </p:spTree>
    <p:extLst>
      <p:ext uri="{BB962C8B-B14F-4D97-AF65-F5344CB8AC3E}">
        <p14:creationId xmlns:p14="http://schemas.microsoft.com/office/powerpoint/2010/main" val="132915275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75B3780-81D8-7D8E-06E0-6DFA574AE0E5}"/>
            </a:ext>
          </a:extLst>
        </p:cNvPr>
        <p:cNvGrpSpPr/>
        <p:nvPr/>
      </p:nvGrpSpPr>
      <p:grpSpPr>
        <a:xfrm>
          <a:off x="0" y="0"/>
          <a:ext cx="0" cy="0"/>
          <a:chOff x="0" y="0"/>
          <a:chExt cx="0" cy="0"/>
        </a:xfrm>
      </p:grpSpPr>
      <p:sp>
        <p:nvSpPr>
          <p:cNvPr id="8" name="Title 3">
            <a:extLst>
              <a:ext uri="{FF2B5EF4-FFF2-40B4-BE49-F238E27FC236}">
                <a16:creationId xmlns:a16="http://schemas.microsoft.com/office/drawing/2014/main" id="{4055A5F7-2413-6BC4-EF37-7749DD37EB82}"/>
              </a:ext>
            </a:extLst>
          </p:cNvPr>
          <p:cNvSpPr>
            <a:spLocks noGrp="1"/>
          </p:cNvSpPr>
          <p:nvPr>
            <p:ph type="title"/>
          </p:nvPr>
        </p:nvSpPr>
        <p:spPr/>
        <p:txBody>
          <a:bodyPr lIns="91440"/>
          <a:lstStyle/>
          <a:p>
            <a:r>
              <a:rPr lang="pt-PT" sz="2400" i="1" noProof="0" dirty="0"/>
              <a:t>Módulo 4 (para idosos): Smartphones e redes sociais de forma simples </a:t>
            </a:r>
            <a:endParaRPr lang="pt-PT" sz="2400" noProof="0" dirty="0"/>
          </a:p>
        </p:txBody>
      </p:sp>
      <p:sp>
        <p:nvSpPr>
          <p:cNvPr id="6" name="Text Placeholder 5">
            <a:extLst>
              <a:ext uri="{FF2B5EF4-FFF2-40B4-BE49-F238E27FC236}">
                <a16:creationId xmlns:a16="http://schemas.microsoft.com/office/drawing/2014/main" id="{CB2E6D95-374D-CAC1-245B-B2FD898EA61A}"/>
              </a:ext>
            </a:extLst>
          </p:cNvPr>
          <p:cNvSpPr>
            <a:spLocks noGrp="1"/>
          </p:cNvSpPr>
          <p:nvPr>
            <p:ph type="body" sz="quarter" idx="10"/>
          </p:nvPr>
        </p:nvSpPr>
        <p:spPr/>
        <p:txBody>
          <a:bodyPr/>
          <a:lstStyle/>
          <a:p>
            <a:endParaRPr lang="pt-PT" b="1" i="1" noProof="0" dirty="0">
              <a:solidFill>
                <a:schemeClr val="accent6">
                  <a:lumMod val="75000"/>
                </a:schemeClr>
              </a:solidFill>
            </a:endParaRPr>
          </a:p>
          <a:p>
            <a:endParaRPr lang="pt-PT" b="1" i="1" noProof="0" dirty="0">
              <a:solidFill>
                <a:schemeClr val="accent6">
                  <a:lumMod val="75000"/>
                </a:schemeClr>
              </a:solidFill>
            </a:endParaRPr>
          </a:p>
          <a:p>
            <a:endParaRPr lang="pt-PT" b="1" i="1" noProof="0" dirty="0">
              <a:solidFill>
                <a:schemeClr val="accent6">
                  <a:lumMod val="75000"/>
                </a:schemeClr>
              </a:solidFill>
            </a:endParaRPr>
          </a:p>
          <a:p>
            <a:endParaRPr lang="pt-PT" b="1" i="1" noProof="0" dirty="0">
              <a:solidFill>
                <a:schemeClr val="accent6">
                  <a:lumMod val="75000"/>
                </a:schemeClr>
              </a:solidFill>
            </a:endParaRPr>
          </a:p>
          <a:p>
            <a:endParaRPr lang="pt-PT" b="1" i="1" noProof="0" dirty="0">
              <a:solidFill>
                <a:schemeClr val="accent6">
                  <a:lumMod val="75000"/>
                </a:schemeClr>
              </a:solidFill>
            </a:endParaRPr>
          </a:p>
          <a:p>
            <a:r>
              <a:rPr lang="pt-PT" b="1" i="1" noProof="0" dirty="0">
                <a:solidFill>
                  <a:schemeClr val="accent1">
                    <a:lumMod val="75000"/>
                  </a:schemeClr>
                </a:solidFill>
              </a:rPr>
              <a:t>Tema 4: Confiança e segurança no mundo digital </a:t>
            </a:r>
          </a:p>
          <a:p>
            <a:r>
              <a:rPr lang="pt-PT" b="1" i="1" noProof="0" dirty="0">
                <a:solidFill>
                  <a:schemeClr val="accent1">
                    <a:lumMod val="75000"/>
                  </a:schemeClr>
                </a:solidFill>
              </a:rPr>
              <a:t> </a:t>
            </a:r>
          </a:p>
          <a:p>
            <a:endParaRPr lang="pt-PT" b="1" i="1" noProof="0" dirty="0">
              <a:solidFill>
                <a:schemeClr val="accent1">
                  <a:lumMod val="75000"/>
                </a:schemeClr>
              </a:solidFill>
            </a:endParaRPr>
          </a:p>
          <a:p>
            <a:endParaRPr lang="pt-PT" b="1" i="1" noProof="0" dirty="0">
              <a:solidFill>
                <a:schemeClr val="accent1">
                  <a:lumMod val="75000"/>
                </a:schemeClr>
              </a:solidFill>
            </a:endParaRPr>
          </a:p>
          <a:p>
            <a:endParaRPr lang="pt-PT" b="1" i="1" noProof="0" dirty="0">
              <a:solidFill>
                <a:schemeClr val="accent6">
                  <a:lumMod val="75000"/>
                </a:schemeClr>
              </a:solidFill>
            </a:endParaRPr>
          </a:p>
          <a:p>
            <a:endParaRPr lang="pt-PT" b="1" i="1" noProof="0" dirty="0">
              <a:solidFill>
                <a:schemeClr val="accent6">
                  <a:lumMod val="75000"/>
                </a:schemeClr>
              </a:solidFill>
            </a:endParaRPr>
          </a:p>
        </p:txBody>
      </p:sp>
      <p:pic>
        <p:nvPicPr>
          <p:cNvPr id="3" name="Content Placeholder 1">
            <a:extLst>
              <a:ext uri="{FF2B5EF4-FFF2-40B4-BE49-F238E27FC236}">
                <a16:creationId xmlns:a16="http://schemas.microsoft.com/office/drawing/2014/main" id="{C6FC5A22-D423-A7C5-C073-1E41D283ADF4}"/>
              </a:ext>
            </a:extLst>
          </p:cNvPr>
          <p:cNvPicPr>
            <a:picLocks noGrp="1" noChangeAspect="1"/>
          </p:cNvPicPr>
          <p:nvPr>
            <p:ph sz="quarter" idx="12"/>
          </p:nvPr>
        </p:nvPicPr>
        <p:blipFill>
          <a:blip r:embed="rId3"/>
          <a:stretch>
            <a:fillRect/>
          </a:stretch>
        </p:blipFill>
        <p:spPr>
          <a:xfrm>
            <a:off x="9902767" y="5647627"/>
            <a:ext cx="2002432" cy="919427"/>
          </a:xfrm>
          <a:prstGeom prst="rect">
            <a:avLst/>
          </a:prstGeom>
        </p:spPr>
      </p:pic>
      <p:sp>
        <p:nvSpPr>
          <p:cNvPr id="5" name="TextBox 4">
            <a:extLst>
              <a:ext uri="{FF2B5EF4-FFF2-40B4-BE49-F238E27FC236}">
                <a16:creationId xmlns:a16="http://schemas.microsoft.com/office/drawing/2014/main" id="{7C79F1D4-531E-D178-D649-F364A5F1BD42}"/>
              </a:ext>
            </a:extLst>
          </p:cNvPr>
          <p:cNvSpPr txBox="1"/>
          <p:nvPr/>
        </p:nvSpPr>
        <p:spPr>
          <a:xfrm>
            <a:off x="181097" y="1462685"/>
            <a:ext cx="10001995" cy="3664721"/>
          </a:xfrm>
          <a:prstGeom prst="rect">
            <a:avLst/>
          </a:prstGeom>
          <a:noFill/>
        </p:spPr>
        <p:txBody>
          <a:bodyPr wrap="square">
            <a:spAutoFit/>
          </a:bodyPr>
          <a:lstStyle/>
          <a:p>
            <a:r>
              <a:rPr lang="pt-PT" sz="2400" b="1" dirty="0"/>
              <a:t>Como gerir a sua tranquilidade digital</a:t>
            </a:r>
          </a:p>
          <a:p>
            <a:pPr algn="ctr"/>
            <a:endParaRPr lang="pt-PT" sz="2400" noProof="0" dirty="0"/>
          </a:p>
          <a:p>
            <a:pPr lvl="0" algn="ctr"/>
            <a:r>
              <a:rPr lang="pt-PT" sz="2400" dirty="0"/>
              <a:t>Quando o ecrã parece ir demasiado depressa.</a:t>
            </a:r>
          </a:p>
          <a:p>
            <a:pPr lvl="0" algn="ctr"/>
            <a:endParaRPr lang="pt-PT" sz="2400" noProof="0" dirty="0"/>
          </a:p>
          <a:p>
            <a:pPr lvl="0" algn="ctr"/>
            <a:r>
              <a:rPr lang="pt-PT" sz="2400" dirty="0"/>
              <a:t>É normal sentir-se sobrecarregado com vídeos automáticos ou demasiada informação.</a:t>
            </a:r>
            <a:endParaRPr lang="pt-PT" sz="2400" noProof="0" dirty="0"/>
          </a:p>
          <a:p>
            <a:pPr lvl="0" algn="ctr"/>
            <a:endParaRPr lang="pt-PT" sz="2400" b="1" noProof="0" dirty="0"/>
          </a:p>
          <a:p>
            <a:pPr lvl="0" algn="ctr"/>
            <a:r>
              <a:rPr lang="pt-PT" sz="2400" b="1" dirty="0"/>
              <a:t>Ponto-chave: </a:t>
            </a:r>
            <a:r>
              <a:rPr lang="pt-PT" sz="2400" dirty="0"/>
              <a:t>Você está no controlo, pode fechar a aplicação quando quiser.</a:t>
            </a:r>
          </a:p>
          <a:p>
            <a:pPr algn="ctr"/>
            <a:r>
              <a:rPr lang="pt-PT" sz="2400" noProof="0" dirty="0"/>
              <a:t> </a:t>
            </a:r>
          </a:p>
          <a:p>
            <a:pPr marR="0" lvl="0" algn="ctr">
              <a:lnSpc>
                <a:spcPct val="150000"/>
              </a:lnSpc>
              <a:buSzPts val="1000"/>
              <a:tabLst>
                <a:tab pos="678180" algn="l"/>
              </a:tabLst>
            </a:pPr>
            <a:endParaRPr lang="pt-PT" sz="1200" noProof="0" dirty="0">
              <a:solidFill>
                <a:srgbClr val="080301"/>
              </a:solidFill>
              <a:effectLst/>
              <a:latin typeface="Calibri" panose="020F0502020204030204" pitchFamily="34" charset="0"/>
              <a:ea typeface="Times New Roman" panose="02020603050405020304" pitchFamily="18" charset="0"/>
            </a:endParaRPr>
          </a:p>
        </p:txBody>
      </p:sp>
    </p:spTree>
    <p:extLst>
      <p:ext uri="{BB962C8B-B14F-4D97-AF65-F5344CB8AC3E}">
        <p14:creationId xmlns:p14="http://schemas.microsoft.com/office/powerpoint/2010/main" val="261584181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5622984-AEE9-2B89-388A-463048C6ED03}"/>
            </a:ext>
          </a:extLst>
        </p:cNvPr>
        <p:cNvGrpSpPr/>
        <p:nvPr/>
      </p:nvGrpSpPr>
      <p:grpSpPr>
        <a:xfrm>
          <a:off x="0" y="0"/>
          <a:ext cx="0" cy="0"/>
          <a:chOff x="0" y="0"/>
          <a:chExt cx="0" cy="0"/>
        </a:xfrm>
      </p:grpSpPr>
      <p:sp>
        <p:nvSpPr>
          <p:cNvPr id="8" name="Title 3">
            <a:extLst>
              <a:ext uri="{FF2B5EF4-FFF2-40B4-BE49-F238E27FC236}">
                <a16:creationId xmlns:a16="http://schemas.microsoft.com/office/drawing/2014/main" id="{3DBE7AE6-EED2-AA7C-B78D-5A1C523C3450}"/>
              </a:ext>
            </a:extLst>
          </p:cNvPr>
          <p:cNvSpPr>
            <a:spLocks noGrp="1"/>
          </p:cNvSpPr>
          <p:nvPr>
            <p:ph type="title"/>
          </p:nvPr>
        </p:nvSpPr>
        <p:spPr/>
        <p:txBody>
          <a:bodyPr lIns="91440"/>
          <a:lstStyle/>
          <a:p>
            <a:r>
              <a:rPr lang="pt-PT" sz="2400" i="1" noProof="0" dirty="0"/>
              <a:t>Módulo 4 (para idosos): Smartphones e redes sociais de forma simples </a:t>
            </a:r>
            <a:endParaRPr lang="pt-PT" sz="2400" noProof="0" dirty="0"/>
          </a:p>
        </p:txBody>
      </p:sp>
      <p:sp>
        <p:nvSpPr>
          <p:cNvPr id="6" name="Text Placeholder 5">
            <a:extLst>
              <a:ext uri="{FF2B5EF4-FFF2-40B4-BE49-F238E27FC236}">
                <a16:creationId xmlns:a16="http://schemas.microsoft.com/office/drawing/2014/main" id="{BE79F877-2118-B76E-B410-3096D6B05EA2}"/>
              </a:ext>
            </a:extLst>
          </p:cNvPr>
          <p:cNvSpPr>
            <a:spLocks noGrp="1"/>
          </p:cNvSpPr>
          <p:nvPr>
            <p:ph type="body" sz="quarter" idx="10"/>
          </p:nvPr>
        </p:nvSpPr>
        <p:spPr/>
        <p:txBody>
          <a:bodyPr/>
          <a:lstStyle/>
          <a:p>
            <a:endParaRPr lang="pt-PT" b="1" i="1" noProof="0" dirty="0">
              <a:solidFill>
                <a:schemeClr val="accent6">
                  <a:lumMod val="75000"/>
                </a:schemeClr>
              </a:solidFill>
            </a:endParaRPr>
          </a:p>
          <a:p>
            <a:endParaRPr lang="pt-PT" b="1" i="1" noProof="0" dirty="0">
              <a:solidFill>
                <a:schemeClr val="accent6">
                  <a:lumMod val="75000"/>
                </a:schemeClr>
              </a:solidFill>
            </a:endParaRPr>
          </a:p>
          <a:p>
            <a:endParaRPr lang="pt-PT" b="1" i="1" noProof="0" dirty="0">
              <a:solidFill>
                <a:schemeClr val="accent6">
                  <a:lumMod val="75000"/>
                </a:schemeClr>
              </a:solidFill>
            </a:endParaRPr>
          </a:p>
          <a:p>
            <a:endParaRPr lang="pt-PT" b="1" i="1" noProof="0" dirty="0">
              <a:solidFill>
                <a:schemeClr val="accent6">
                  <a:lumMod val="75000"/>
                </a:schemeClr>
              </a:solidFill>
            </a:endParaRPr>
          </a:p>
          <a:p>
            <a:endParaRPr lang="pt-PT" b="1" i="1" noProof="0" dirty="0">
              <a:solidFill>
                <a:schemeClr val="accent6">
                  <a:lumMod val="75000"/>
                </a:schemeClr>
              </a:solidFill>
            </a:endParaRPr>
          </a:p>
          <a:p>
            <a:r>
              <a:rPr lang="pt-PT" b="1" i="1" noProof="0" dirty="0">
                <a:solidFill>
                  <a:schemeClr val="accent1">
                    <a:lumMod val="75000"/>
                  </a:schemeClr>
                </a:solidFill>
              </a:rPr>
              <a:t>Tema 4: Confiança e segurança no mundo digital </a:t>
            </a:r>
          </a:p>
          <a:p>
            <a:r>
              <a:rPr lang="pt-PT" b="1" i="1" noProof="0" dirty="0">
                <a:solidFill>
                  <a:schemeClr val="accent1">
                    <a:lumMod val="75000"/>
                  </a:schemeClr>
                </a:solidFill>
              </a:rPr>
              <a:t> </a:t>
            </a:r>
          </a:p>
          <a:p>
            <a:endParaRPr lang="pt-PT" b="1" i="1" noProof="0" dirty="0">
              <a:solidFill>
                <a:schemeClr val="accent1">
                  <a:lumMod val="75000"/>
                </a:schemeClr>
              </a:solidFill>
            </a:endParaRPr>
          </a:p>
          <a:p>
            <a:endParaRPr lang="pt-PT" b="1" i="1" noProof="0" dirty="0">
              <a:solidFill>
                <a:schemeClr val="accent1">
                  <a:lumMod val="75000"/>
                </a:schemeClr>
              </a:solidFill>
            </a:endParaRPr>
          </a:p>
          <a:p>
            <a:endParaRPr lang="pt-PT" b="1" i="1" noProof="0" dirty="0">
              <a:solidFill>
                <a:schemeClr val="accent6">
                  <a:lumMod val="75000"/>
                </a:schemeClr>
              </a:solidFill>
            </a:endParaRPr>
          </a:p>
          <a:p>
            <a:endParaRPr lang="pt-PT" b="1" i="1" noProof="0" dirty="0">
              <a:solidFill>
                <a:schemeClr val="accent6">
                  <a:lumMod val="75000"/>
                </a:schemeClr>
              </a:solidFill>
            </a:endParaRPr>
          </a:p>
        </p:txBody>
      </p:sp>
      <p:pic>
        <p:nvPicPr>
          <p:cNvPr id="3" name="Content Placeholder 1">
            <a:extLst>
              <a:ext uri="{FF2B5EF4-FFF2-40B4-BE49-F238E27FC236}">
                <a16:creationId xmlns:a16="http://schemas.microsoft.com/office/drawing/2014/main" id="{0FF00887-E179-B332-D3C5-412611E30430}"/>
              </a:ext>
            </a:extLst>
          </p:cNvPr>
          <p:cNvPicPr>
            <a:picLocks noGrp="1" noChangeAspect="1"/>
          </p:cNvPicPr>
          <p:nvPr>
            <p:ph sz="quarter" idx="12"/>
          </p:nvPr>
        </p:nvPicPr>
        <p:blipFill>
          <a:blip r:embed="rId3"/>
          <a:stretch>
            <a:fillRect/>
          </a:stretch>
        </p:blipFill>
        <p:spPr>
          <a:xfrm>
            <a:off x="9902767" y="5647627"/>
            <a:ext cx="2002432" cy="919427"/>
          </a:xfrm>
          <a:prstGeom prst="rect">
            <a:avLst/>
          </a:prstGeom>
        </p:spPr>
      </p:pic>
      <p:sp>
        <p:nvSpPr>
          <p:cNvPr id="5" name="TextBox 4">
            <a:extLst>
              <a:ext uri="{FF2B5EF4-FFF2-40B4-BE49-F238E27FC236}">
                <a16:creationId xmlns:a16="http://schemas.microsoft.com/office/drawing/2014/main" id="{71CFFFEE-BF13-4B84-0866-F25C0CB70652}"/>
              </a:ext>
            </a:extLst>
          </p:cNvPr>
          <p:cNvSpPr txBox="1"/>
          <p:nvPr/>
        </p:nvSpPr>
        <p:spPr>
          <a:xfrm>
            <a:off x="181097" y="1462685"/>
            <a:ext cx="10001995" cy="4034053"/>
          </a:xfrm>
          <a:prstGeom prst="rect">
            <a:avLst/>
          </a:prstGeom>
          <a:noFill/>
        </p:spPr>
        <p:txBody>
          <a:bodyPr wrap="square">
            <a:spAutoFit/>
          </a:bodyPr>
          <a:lstStyle/>
          <a:p>
            <a:r>
              <a:rPr lang="pt-PT" sz="2400" b="1" dirty="0"/>
              <a:t>A sua caixa de ferramentas para a autoconfiança</a:t>
            </a:r>
          </a:p>
          <a:p>
            <a:pPr lvl="0" algn="ctr"/>
            <a:endParaRPr lang="pt-PT" sz="2400" noProof="0" dirty="0"/>
          </a:p>
          <a:p>
            <a:pPr lvl="0" algn="ctr"/>
            <a:r>
              <a:rPr lang="pt-PT" sz="2400" dirty="0"/>
              <a:t>A reinicialização em 3 passos:</a:t>
            </a:r>
          </a:p>
          <a:p>
            <a:pPr lvl="0" algn="ctr"/>
            <a:endParaRPr lang="pt-PT" sz="2400" noProof="0" dirty="0"/>
          </a:p>
          <a:p>
            <a:pPr marL="342900" lvl="0" indent="-342900" algn="ctr">
              <a:buAutoNum type="arabicPeriod"/>
            </a:pPr>
            <a:r>
              <a:rPr lang="pt-PT" sz="2400" b="1" dirty="0"/>
              <a:t>Faça uma pausa </a:t>
            </a:r>
            <a:r>
              <a:rPr lang="pt-PT" sz="2400" dirty="0"/>
              <a:t>e respire</a:t>
            </a:r>
          </a:p>
          <a:p>
            <a:pPr lvl="0" algn="ctr"/>
            <a:endParaRPr lang="pt-PT" sz="2400" noProof="0" dirty="0"/>
          </a:p>
          <a:p>
            <a:pPr marL="342900" lvl="0" indent="-342900" algn="ctr">
              <a:buAutoNum type="arabicPeriod"/>
            </a:pPr>
            <a:r>
              <a:rPr lang="pt-PT" sz="2400" b="1" dirty="0"/>
              <a:t>Afaste-se um pouco </a:t>
            </a:r>
            <a:r>
              <a:rPr lang="pt-PT" sz="2400" dirty="0"/>
              <a:t>dos ecrãs</a:t>
            </a:r>
          </a:p>
          <a:p>
            <a:pPr marL="342900" lvl="0" indent="-342900" algn="ctr">
              <a:buAutoNum type="arabicPeriod"/>
            </a:pPr>
            <a:endParaRPr lang="pt-PT" sz="2400" noProof="0" dirty="0"/>
          </a:p>
          <a:p>
            <a:pPr marL="342900" lvl="0" indent="-342900" algn="ctr">
              <a:buAutoNum type="arabicPeriod"/>
            </a:pPr>
            <a:r>
              <a:rPr lang="pt-PT" sz="2400" b="1" dirty="0"/>
              <a:t>Peça ajuda </a:t>
            </a:r>
            <a:r>
              <a:rPr lang="pt-PT" sz="2400" dirty="0"/>
              <a:t>a alguém em quem confia</a:t>
            </a:r>
          </a:p>
          <a:p>
            <a:pPr algn="ctr"/>
            <a:r>
              <a:rPr lang="pt-PT" sz="2400" noProof="0" dirty="0"/>
              <a:t> </a:t>
            </a:r>
          </a:p>
          <a:p>
            <a:pPr marR="0" lvl="0" algn="ctr">
              <a:lnSpc>
                <a:spcPct val="150000"/>
              </a:lnSpc>
              <a:buSzPts val="1000"/>
              <a:tabLst>
                <a:tab pos="678180" algn="l"/>
              </a:tabLst>
            </a:pPr>
            <a:endParaRPr lang="pt-PT" sz="1200" noProof="0" dirty="0">
              <a:solidFill>
                <a:srgbClr val="080301"/>
              </a:solidFill>
              <a:effectLst/>
              <a:latin typeface="Calibri" panose="020F0502020204030204" pitchFamily="34" charset="0"/>
              <a:ea typeface="Times New Roman" panose="02020603050405020304" pitchFamily="18" charset="0"/>
            </a:endParaRPr>
          </a:p>
        </p:txBody>
      </p:sp>
    </p:spTree>
    <p:extLst>
      <p:ext uri="{BB962C8B-B14F-4D97-AF65-F5344CB8AC3E}">
        <p14:creationId xmlns:p14="http://schemas.microsoft.com/office/powerpoint/2010/main" val="312033463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9E2D9A7-5528-1A5A-C067-687758057A60}"/>
            </a:ext>
          </a:extLst>
        </p:cNvPr>
        <p:cNvGrpSpPr/>
        <p:nvPr/>
      </p:nvGrpSpPr>
      <p:grpSpPr>
        <a:xfrm>
          <a:off x="0" y="0"/>
          <a:ext cx="0" cy="0"/>
          <a:chOff x="0" y="0"/>
          <a:chExt cx="0" cy="0"/>
        </a:xfrm>
      </p:grpSpPr>
      <p:sp>
        <p:nvSpPr>
          <p:cNvPr id="8" name="Title 3">
            <a:extLst>
              <a:ext uri="{FF2B5EF4-FFF2-40B4-BE49-F238E27FC236}">
                <a16:creationId xmlns:a16="http://schemas.microsoft.com/office/drawing/2014/main" id="{2FB968C2-2FEC-21E0-F6B0-50D9B98CD1FC}"/>
              </a:ext>
            </a:extLst>
          </p:cNvPr>
          <p:cNvSpPr>
            <a:spLocks noGrp="1"/>
          </p:cNvSpPr>
          <p:nvPr>
            <p:ph type="title"/>
          </p:nvPr>
        </p:nvSpPr>
        <p:spPr/>
        <p:txBody>
          <a:bodyPr lIns="91440"/>
          <a:lstStyle/>
          <a:p>
            <a:r>
              <a:rPr lang="pt-PT" sz="2400" i="1" noProof="0" dirty="0"/>
              <a:t>Módulo 4 (para idosos): Smartphones e redes sociais de forma simples </a:t>
            </a:r>
            <a:endParaRPr lang="pt-PT" sz="2400" noProof="0" dirty="0"/>
          </a:p>
        </p:txBody>
      </p:sp>
      <p:sp>
        <p:nvSpPr>
          <p:cNvPr id="6" name="Text Placeholder 5">
            <a:extLst>
              <a:ext uri="{FF2B5EF4-FFF2-40B4-BE49-F238E27FC236}">
                <a16:creationId xmlns:a16="http://schemas.microsoft.com/office/drawing/2014/main" id="{A8F26FED-6CD3-03DD-C98D-3526A9DB6E94}"/>
              </a:ext>
            </a:extLst>
          </p:cNvPr>
          <p:cNvSpPr>
            <a:spLocks noGrp="1"/>
          </p:cNvSpPr>
          <p:nvPr>
            <p:ph type="body" sz="quarter" idx="10"/>
          </p:nvPr>
        </p:nvSpPr>
        <p:spPr/>
        <p:txBody>
          <a:bodyPr/>
          <a:lstStyle/>
          <a:p>
            <a:endParaRPr lang="pt-PT" b="1" noProof="0" dirty="0">
              <a:solidFill>
                <a:schemeClr val="accent6">
                  <a:lumMod val="75000"/>
                </a:schemeClr>
              </a:solidFill>
            </a:endParaRPr>
          </a:p>
          <a:p>
            <a:endParaRPr lang="pt-PT" b="1" noProof="0" dirty="0">
              <a:solidFill>
                <a:schemeClr val="accent6">
                  <a:lumMod val="75000"/>
                </a:schemeClr>
              </a:solidFill>
            </a:endParaRPr>
          </a:p>
          <a:p>
            <a:endParaRPr lang="pt-PT" b="1" i="1" noProof="0" dirty="0">
              <a:solidFill>
                <a:schemeClr val="accent1">
                  <a:lumMod val="75000"/>
                </a:schemeClr>
              </a:solidFill>
            </a:endParaRPr>
          </a:p>
          <a:p>
            <a:endParaRPr lang="pt-PT" b="1" i="1" noProof="0" dirty="0">
              <a:solidFill>
                <a:schemeClr val="accent1">
                  <a:lumMod val="75000"/>
                </a:schemeClr>
              </a:solidFill>
            </a:endParaRPr>
          </a:p>
          <a:p>
            <a:r>
              <a:rPr lang="pt-PT" b="1" i="1" noProof="0" dirty="0">
                <a:solidFill>
                  <a:schemeClr val="accent1">
                    <a:lumMod val="75000"/>
                  </a:schemeClr>
                </a:solidFill>
              </a:rPr>
              <a:t>Tema 4: Confiança e segurança no mundo digital </a:t>
            </a:r>
          </a:p>
          <a:p>
            <a:r>
              <a:rPr lang="pt-PT" b="1" i="1" noProof="0" dirty="0">
                <a:solidFill>
                  <a:schemeClr val="accent1">
                    <a:lumMod val="75000"/>
                  </a:schemeClr>
                </a:solidFill>
              </a:rPr>
              <a:t> </a:t>
            </a:r>
          </a:p>
          <a:p>
            <a:endParaRPr lang="pt-PT" b="1" i="1" noProof="0" dirty="0">
              <a:solidFill>
                <a:schemeClr val="accent1">
                  <a:lumMod val="75000"/>
                </a:schemeClr>
              </a:solidFill>
            </a:endParaRPr>
          </a:p>
          <a:p>
            <a:r>
              <a:rPr lang="pt-PT" b="1" i="1" noProof="0" dirty="0">
                <a:solidFill>
                  <a:schemeClr val="accent1">
                    <a:lumMod val="75000"/>
                  </a:schemeClr>
                </a:solidFill>
              </a:rPr>
              <a:t> </a:t>
            </a:r>
          </a:p>
          <a:p>
            <a:endParaRPr lang="pt-PT" i="1" noProof="0" dirty="0"/>
          </a:p>
        </p:txBody>
      </p:sp>
      <p:pic>
        <p:nvPicPr>
          <p:cNvPr id="2" name="Content Placeholder 1">
            <a:extLst>
              <a:ext uri="{FF2B5EF4-FFF2-40B4-BE49-F238E27FC236}">
                <a16:creationId xmlns:a16="http://schemas.microsoft.com/office/drawing/2014/main" id="{3D5F7F15-74CD-011A-2689-279980EE061A}"/>
              </a:ext>
            </a:extLst>
          </p:cNvPr>
          <p:cNvPicPr>
            <a:picLocks noGrp="1" noChangeAspect="1"/>
          </p:cNvPicPr>
          <p:nvPr>
            <p:ph sz="quarter" idx="12"/>
          </p:nvPr>
        </p:nvPicPr>
        <p:blipFill>
          <a:blip r:embed="rId3"/>
          <a:stretch>
            <a:fillRect/>
          </a:stretch>
        </p:blipFill>
        <p:spPr>
          <a:xfrm>
            <a:off x="9714988" y="5469025"/>
            <a:ext cx="2327333" cy="1068606"/>
          </a:xfrm>
          <a:prstGeom prst="rect">
            <a:avLst/>
          </a:prstGeom>
        </p:spPr>
      </p:pic>
      <p:sp>
        <p:nvSpPr>
          <p:cNvPr id="3" name="TextBox 2">
            <a:extLst>
              <a:ext uri="{FF2B5EF4-FFF2-40B4-BE49-F238E27FC236}">
                <a16:creationId xmlns:a16="http://schemas.microsoft.com/office/drawing/2014/main" id="{7A5BEE58-54BE-841C-0FA1-0BB39F5A00CB}"/>
              </a:ext>
            </a:extLst>
          </p:cNvPr>
          <p:cNvSpPr txBox="1"/>
          <p:nvPr/>
        </p:nvSpPr>
        <p:spPr>
          <a:xfrm>
            <a:off x="253833" y="1708483"/>
            <a:ext cx="10957957" cy="6009979"/>
          </a:xfrm>
          <a:prstGeom prst="rect">
            <a:avLst/>
          </a:prstGeom>
          <a:noFill/>
        </p:spPr>
        <p:txBody>
          <a:bodyPr wrap="square">
            <a:spAutoFit/>
          </a:bodyPr>
          <a:lstStyle/>
          <a:p>
            <a:pPr algn="ctr"/>
            <a:r>
              <a:rPr lang="pt-PT" sz="2400" b="1" dirty="0">
                <a:solidFill>
                  <a:schemeClr val="accent4">
                    <a:lumMod val="75000"/>
                  </a:schemeClr>
                </a:solidFill>
              </a:rPr>
              <a:t>Atividade: “O Roteiro da Confiança” (Criativa)</a:t>
            </a:r>
          </a:p>
          <a:p>
            <a:pPr lvl="0" algn="ctr"/>
            <a:endParaRPr lang="pt-PT" sz="2400" b="1" noProof="0" dirty="0"/>
          </a:p>
          <a:p>
            <a:pPr lvl="0" algn="ctr"/>
            <a:r>
              <a:rPr lang="pt-PT" sz="2400" b="1" dirty="0"/>
              <a:t>Tarefa : </a:t>
            </a:r>
            <a:endParaRPr lang="pt-PT" sz="2400" b="1" noProof="0" dirty="0"/>
          </a:p>
          <a:p>
            <a:pPr lvl="0" algn="ctr"/>
            <a:r>
              <a:rPr lang="pt-PT" sz="2400" dirty="0"/>
              <a:t>Crie as suas próprias regras para a harmonia digital!</a:t>
            </a:r>
          </a:p>
          <a:p>
            <a:pPr lvl="0" algn="ctr"/>
            <a:endParaRPr lang="pt-PT" sz="2400" b="1" noProof="0" dirty="0"/>
          </a:p>
          <a:p>
            <a:pPr lvl="0" algn="ctr"/>
            <a:r>
              <a:rPr lang="pt-PT" sz="2400" b="1" dirty="0"/>
              <a:t>Interação :</a:t>
            </a:r>
            <a:r>
              <a:rPr lang="pt-PT" sz="2400" noProof="0" dirty="0"/>
              <a:t> </a:t>
            </a:r>
          </a:p>
          <a:p>
            <a:pPr lvl="0" algn="ctr"/>
            <a:r>
              <a:rPr lang="pt-PT" sz="2400" dirty="0"/>
              <a:t>Enumere três regras, tais como: "Vou praticar tirando uma fotografia por dia" ou "Vou pedir ajuda se ficar sem ideias".</a:t>
            </a:r>
          </a:p>
          <a:p>
            <a:pPr algn="ctr"/>
            <a:endParaRPr lang="pt-PT" sz="2400" noProof="0" dirty="0"/>
          </a:p>
          <a:p>
            <a:pPr lvl="0" algn="ctr"/>
            <a:endParaRPr lang="pt-PT" sz="2400" noProof="0" dirty="0"/>
          </a:p>
          <a:p>
            <a:pPr algn="ctr"/>
            <a:endParaRPr lang="pt-PT" sz="2400" noProof="0" dirty="0">
              <a:solidFill>
                <a:schemeClr val="accent4">
                  <a:lumMod val="75000"/>
                </a:schemeClr>
              </a:solidFill>
            </a:endParaRPr>
          </a:p>
          <a:p>
            <a:pPr lvl="0" algn="ctr"/>
            <a:endParaRPr lang="pt-PT" sz="2400" b="1" noProof="0" dirty="0"/>
          </a:p>
          <a:p>
            <a:pPr algn="ctr"/>
            <a:endParaRPr lang="pt-PT" sz="2400" noProof="0" dirty="0">
              <a:solidFill>
                <a:schemeClr val="accent4">
                  <a:lumMod val="75000"/>
                </a:schemeClr>
              </a:solidFill>
            </a:endParaRPr>
          </a:p>
          <a:p>
            <a:pPr lvl="1" algn="ctr"/>
            <a:endParaRPr lang="pt-PT" sz="2400" b="1" noProof="0" dirty="0"/>
          </a:p>
          <a:p>
            <a:pPr lvl="0" algn="ctr"/>
            <a:endParaRPr lang="pt-PT" sz="2400" noProof="0" dirty="0"/>
          </a:p>
          <a:p>
            <a:pPr marR="0" lvl="0">
              <a:lnSpc>
                <a:spcPct val="107000"/>
              </a:lnSpc>
              <a:spcAft>
                <a:spcPts val="800"/>
              </a:spcAft>
              <a:buSzPts val="1000"/>
              <a:tabLst>
                <a:tab pos="457200" algn="l"/>
              </a:tabLst>
            </a:pPr>
            <a:endParaRPr lang="pt-PT" sz="2400" noProof="0" dirty="0">
              <a:solidFill>
                <a:srgbClr val="080301"/>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76710114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C59650E-0553-747D-EFC6-FDB953FF76D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5557A7A-8CCC-24C0-6FFD-E409081F3D80}"/>
              </a:ext>
            </a:extLst>
          </p:cNvPr>
          <p:cNvSpPr>
            <a:spLocks noGrp="1"/>
          </p:cNvSpPr>
          <p:nvPr>
            <p:ph type="ctrTitle"/>
          </p:nvPr>
        </p:nvSpPr>
        <p:spPr/>
        <p:txBody>
          <a:bodyPr>
            <a:normAutofit fontScale="90000"/>
          </a:bodyPr>
          <a:lstStyle/>
          <a:p>
            <a:br>
              <a:rPr lang="pt-PT" sz="2800" b="0" i="1" noProof="0" dirty="0">
                <a:latin typeface="+mj-lt"/>
              </a:rPr>
            </a:br>
            <a:r>
              <a:rPr lang="pt-PT" sz="2800" i="1" dirty="0"/>
              <a:t>Módulo 4 (para idosos): Smartphones e redes sociais de forma simples </a:t>
            </a:r>
            <a:br>
              <a:rPr lang="pt-PT" sz="1800" noProof="0" dirty="0"/>
            </a:br>
            <a:br>
              <a:rPr lang="pt-PT" sz="1800" noProof="0" dirty="0"/>
            </a:br>
            <a:br>
              <a:rPr lang="pt-PT" sz="1800" noProof="0" dirty="0"/>
            </a:br>
            <a:r>
              <a:rPr lang="pt-PT" sz="1800" noProof="0" dirty="0"/>
              <a:t> </a:t>
            </a:r>
            <a:br>
              <a:rPr lang="pt-PT" sz="1800" noProof="0" dirty="0"/>
            </a:br>
            <a:endParaRPr lang="pt-PT" sz="1800" noProof="0" dirty="0"/>
          </a:p>
        </p:txBody>
      </p:sp>
      <p:sp>
        <p:nvSpPr>
          <p:cNvPr id="3" name="Subtitle 2">
            <a:extLst>
              <a:ext uri="{FF2B5EF4-FFF2-40B4-BE49-F238E27FC236}">
                <a16:creationId xmlns:a16="http://schemas.microsoft.com/office/drawing/2014/main" id="{490332EB-1E18-9827-5E3E-009A9EA1433C}"/>
              </a:ext>
            </a:extLst>
          </p:cNvPr>
          <p:cNvSpPr>
            <a:spLocks noGrp="1"/>
          </p:cNvSpPr>
          <p:nvPr>
            <p:ph type="subTitle" idx="1"/>
          </p:nvPr>
        </p:nvSpPr>
        <p:spPr>
          <a:xfrm>
            <a:off x="374726" y="3662221"/>
            <a:ext cx="7391858" cy="1292830"/>
          </a:xfrm>
        </p:spPr>
        <p:txBody>
          <a:bodyPr>
            <a:normAutofit/>
          </a:bodyPr>
          <a:lstStyle/>
          <a:p>
            <a:r>
              <a:rPr lang="pt-PT" sz="2400" b="1" dirty="0">
                <a:solidFill>
                  <a:schemeClr val="accent1">
                    <a:lumMod val="75000"/>
                  </a:schemeClr>
                </a:solidFill>
              </a:rPr>
              <a:t>Tema 1: A bússola do seu smartphone</a:t>
            </a:r>
          </a:p>
          <a:p>
            <a:r>
              <a:rPr lang="pt-PT" sz="2400" b="1" noProof="0" dirty="0">
                <a:solidFill>
                  <a:schemeClr val="accent1">
                    <a:lumMod val="75000"/>
                  </a:schemeClr>
                </a:solidFill>
              </a:rPr>
              <a:t> </a:t>
            </a:r>
            <a:endParaRPr lang="pt-PT" sz="2400" noProof="0" dirty="0"/>
          </a:p>
        </p:txBody>
      </p:sp>
    </p:spTree>
    <p:extLst>
      <p:ext uri="{BB962C8B-B14F-4D97-AF65-F5344CB8AC3E}">
        <p14:creationId xmlns:p14="http://schemas.microsoft.com/office/powerpoint/2010/main" val="357579835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B4A2427-6B77-E6C0-0074-C29873845BC8}"/>
            </a:ext>
          </a:extLst>
        </p:cNvPr>
        <p:cNvGrpSpPr/>
        <p:nvPr/>
      </p:nvGrpSpPr>
      <p:grpSpPr>
        <a:xfrm>
          <a:off x="0" y="0"/>
          <a:ext cx="0" cy="0"/>
          <a:chOff x="0" y="0"/>
          <a:chExt cx="0" cy="0"/>
        </a:xfrm>
      </p:grpSpPr>
      <p:sp>
        <p:nvSpPr>
          <p:cNvPr id="8" name="Title 3">
            <a:extLst>
              <a:ext uri="{FF2B5EF4-FFF2-40B4-BE49-F238E27FC236}">
                <a16:creationId xmlns:a16="http://schemas.microsoft.com/office/drawing/2014/main" id="{3A71C234-026D-E0B1-B0E4-670FD42433B4}"/>
              </a:ext>
            </a:extLst>
          </p:cNvPr>
          <p:cNvSpPr>
            <a:spLocks noGrp="1"/>
          </p:cNvSpPr>
          <p:nvPr>
            <p:ph type="title"/>
          </p:nvPr>
        </p:nvSpPr>
        <p:spPr/>
        <p:txBody>
          <a:bodyPr lIns="91440"/>
          <a:lstStyle/>
          <a:p>
            <a:r>
              <a:rPr lang="pt-PT" sz="2400" i="1" dirty="0"/>
              <a:t>Módulo 4 (para idosos): Smartphones e redes sociais de forma simples </a:t>
            </a:r>
            <a:endParaRPr lang="pt-PT" sz="2400" noProof="0" dirty="0"/>
          </a:p>
        </p:txBody>
      </p:sp>
      <p:sp>
        <p:nvSpPr>
          <p:cNvPr id="6" name="Text Placeholder 5">
            <a:extLst>
              <a:ext uri="{FF2B5EF4-FFF2-40B4-BE49-F238E27FC236}">
                <a16:creationId xmlns:a16="http://schemas.microsoft.com/office/drawing/2014/main" id="{B8DEDCFA-9210-ACC7-D522-4256A00BD322}"/>
              </a:ext>
            </a:extLst>
          </p:cNvPr>
          <p:cNvSpPr>
            <a:spLocks noGrp="1"/>
          </p:cNvSpPr>
          <p:nvPr>
            <p:ph type="body" sz="quarter" idx="10"/>
          </p:nvPr>
        </p:nvSpPr>
        <p:spPr/>
        <p:txBody>
          <a:bodyPr/>
          <a:lstStyle/>
          <a:p>
            <a:endParaRPr lang="pt-PT" b="1" noProof="0" dirty="0">
              <a:solidFill>
                <a:schemeClr val="accent6">
                  <a:lumMod val="75000"/>
                </a:schemeClr>
              </a:solidFill>
            </a:endParaRPr>
          </a:p>
          <a:p>
            <a:endParaRPr lang="pt-PT" b="1" noProof="0" dirty="0">
              <a:solidFill>
                <a:schemeClr val="accent6">
                  <a:lumMod val="75000"/>
                </a:schemeClr>
              </a:solidFill>
            </a:endParaRPr>
          </a:p>
          <a:p>
            <a:endParaRPr lang="pt-PT" b="1" i="1" noProof="0" dirty="0">
              <a:solidFill>
                <a:schemeClr val="accent1">
                  <a:lumMod val="75000"/>
                </a:schemeClr>
              </a:solidFill>
            </a:endParaRPr>
          </a:p>
          <a:p>
            <a:endParaRPr lang="pt-PT" b="1" i="1" noProof="0" dirty="0">
              <a:solidFill>
                <a:schemeClr val="accent1">
                  <a:lumMod val="75000"/>
                </a:schemeClr>
              </a:solidFill>
            </a:endParaRPr>
          </a:p>
          <a:p>
            <a:r>
              <a:rPr lang="pt-PT" b="1" i="1" noProof="0" dirty="0">
                <a:solidFill>
                  <a:schemeClr val="accent1">
                    <a:lumMod val="75000"/>
                  </a:schemeClr>
                </a:solidFill>
              </a:rPr>
              <a:t>Tema 4: Confiança e segurança no mundo digital </a:t>
            </a:r>
          </a:p>
          <a:p>
            <a:r>
              <a:rPr lang="pt-PT" b="1" i="1" noProof="0" dirty="0">
                <a:solidFill>
                  <a:schemeClr val="accent1">
                    <a:lumMod val="75000"/>
                  </a:schemeClr>
                </a:solidFill>
              </a:rPr>
              <a:t> </a:t>
            </a:r>
          </a:p>
          <a:p>
            <a:endParaRPr lang="pt-PT" b="1" i="1" noProof="0" dirty="0">
              <a:solidFill>
                <a:schemeClr val="accent1">
                  <a:lumMod val="75000"/>
                </a:schemeClr>
              </a:solidFill>
            </a:endParaRPr>
          </a:p>
          <a:p>
            <a:r>
              <a:rPr lang="pt-PT" b="1" i="1" noProof="0" dirty="0">
                <a:solidFill>
                  <a:schemeClr val="accent1">
                    <a:lumMod val="75000"/>
                  </a:schemeClr>
                </a:solidFill>
              </a:rPr>
              <a:t> </a:t>
            </a:r>
          </a:p>
          <a:p>
            <a:endParaRPr lang="pt-PT" i="1" noProof="0" dirty="0"/>
          </a:p>
        </p:txBody>
      </p:sp>
      <p:pic>
        <p:nvPicPr>
          <p:cNvPr id="2" name="Content Placeholder 1">
            <a:extLst>
              <a:ext uri="{FF2B5EF4-FFF2-40B4-BE49-F238E27FC236}">
                <a16:creationId xmlns:a16="http://schemas.microsoft.com/office/drawing/2014/main" id="{2120A585-9F8D-D943-7345-2BB23CA40574}"/>
              </a:ext>
            </a:extLst>
          </p:cNvPr>
          <p:cNvPicPr>
            <a:picLocks noGrp="1" noChangeAspect="1"/>
          </p:cNvPicPr>
          <p:nvPr>
            <p:ph sz="quarter" idx="12"/>
          </p:nvPr>
        </p:nvPicPr>
        <p:blipFill>
          <a:blip r:embed="rId3"/>
          <a:stretch>
            <a:fillRect/>
          </a:stretch>
        </p:blipFill>
        <p:spPr>
          <a:xfrm>
            <a:off x="9714988" y="5469025"/>
            <a:ext cx="2327333" cy="1068606"/>
          </a:xfrm>
          <a:prstGeom prst="rect">
            <a:avLst/>
          </a:prstGeom>
        </p:spPr>
      </p:pic>
      <p:sp>
        <p:nvSpPr>
          <p:cNvPr id="3" name="TextBox 2">
            <a:extLst>
              <a:ext uri="{FF2B5EF4-FFF2-40B4-BE49-F238E27FC236}">
                <a16:creationId xmlns:a16="http://schemas.microsoft.com/office/drawing/2014/main" id="{8559E15A-1BF6-865C-E77C-859C8DF16606}"/>
              </a:ext>
            </a:extLst>
          </p:cNvPr>
          <p:cNvSpPr txBox="1"/>
          <p:nvPr/>
        </p:nvSpPr>
        <p:spPr>
          <a:xfrm>
            <a:off x="253833" y="1708483"/>
            <a:ext cx="10957957" cy="5548314"/>
          </a:xfrm>
          <a:prstGeom prst="rect">
            <a:avLst/>
          </a:prstGeom>
          <a:noFill/>
        </p:spPr>
        <p:txBody>
          <a:bodyPr wrap="square">
            <a:spAutoFit/>
          </a:bodyPr>
          <a:lstStyle/>
          <a:p>
            <a:pPr algn="ctr"/>
            <a:r>
              <a:rPr lang="pt-PT" sz="2400" b="1" dirty="0">
                <a:solidFill>
                  <a:schemeClr val="accent4">
                    <a:lumMod val="75000"/>
                  </a:schemeClr>
                </a:solidFill>
              </a:rPr>
              <a:t>Atividade: “O Compromisso da Descoberta” (Individual)</a:t>
            </a:r>
          </a:p>
          <a:p>
            <a:pPr lvl="0"/>
            <a:endParaRPr lang="pt-PT" b="1" noProof="0" dirty="0"/>
          </a:p>
          <a:p>
            <a:pPr lvl="0" algn="ctr"/>
            <a:r>
              <a:rPr lang="pt-PT" sz="2400" b="1" dirty="0"/>
              <a:t> Tarefa :</a:t>
            </a:r>
            <a:r>
              <a:rPr lang="pt-PT" sz="2400" dirty="0"/>
              <a:t> Que seja oficial</a:t>
            </a:r>
          </a:p>
          <a:p>
            <a:pPr lvl="0" algn="ctr"/>
            <a:endParaRPr lang="pt-PT" sz="2400" b="1" noProof="0" dirty="0"/>
          </a:p>
          <a:p>
            <a:pPr lvl="0" algn="ctr"/>
            <a:r>
              <a:rPr lang="pt-PT" sz="2400" b="1" dirty="0"/>
              <a:t>Interação:</a:t>
            </a:r>
            <a:r>
              <a:rPr lang="pt-PT" sz="2400" noProof="0" dirty="0"/>
              <a:t> </a:t>
            </a:r>
          </a:p>
          <a:p>
            <a:pPr lvl="0" algn="ctr"/>
            <a:r>
              <a:rPr lang="pt-PT" sz="2400" dirty="0"/>
              <a:t>Comprometa-se a aprender uma nova habilidade que irá usar esta semana para se manter em contacto com a família.</a:t>
            </a:r>
          </a:p>
          <a:p>
            <a:pPr algn="ctr"/>
            <a:endParaRPr lang="pt-PT" sz="2400" noProof="0" dirty="0"/>
          </a:p>
          <a:p>
            <a:pPr lvl="0" algn="ctr"/>
            <a:endParaRPr lang="pt-PT" sz="2400" noProof="0" dirty="0"/>
          </a:p>
          <a:p>
            <a:pPr algn="ctr"/>
            <a:endParaRPr lang="pt-PT" sz="2400" noProof="0" dirty="0">
              <a:solidFill>
                <a:schemeClr val="accent4">
                  <a:lumMod val="75000"/>
                </a:schemeClr>
              </a:solidFill>
            </a:endParaRPr>
          </a:p>
          <a:p>
            <a:pPr lvl="0" algn="ctr"/>
            <a:endParaRPr lang="pt-PT" sz="2400" b="1" noProof="0" dirty="0"/>
          </a:p>
          <a:p>
            <a:pPr algn="ctr"/>
            <a:endParaRPr lang="pt-PT" sz="2400" noProof="0" dirty="0">
              <a:solidFill>
                <a:schemeClr val="accent4">
                  <a:lumMod val="75000"/>
                </a:schemeClr>
              </a:solidFill>
            </a:endParaRPr>
          </a:p>
          <a:p>
            <a:pPr lvl="1" algn="ctr"/>
            <a:endParaRPr lang="pt-PT" sz="2400" b="1" noProof="0" dirty="0"/>
          </a:p>
          <a:p>
            <a:pPr lvl="0" algn="ctr"/>
            <a:endParaRPr lang="pt-PT" sz="2400" noProof="0" dirty="0"/>
          </a:p>
          <a:p>
            <a:pPr marR="0" lvl="0">
              <a:lnSpc>
                <a:spcPct val="107000"/>
              </a:lnSpc>
              <a:spcAft>
                <a:spcPts val="800"/>
              </a:spcAft>
              <a:buSzPts val="1000"/>
              <a:tabLst>
                <a:tab pos="457200" algn="l"/>
              </a:tabLst>
            </a:pPr>
            <a:endParaRPr lang="pt-PT" sz="2400" noProof="0" dirty="0">
              <a:solidFill>
                <a:srgbClr val="080301"/>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63048373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92AE6D5-4BD4-EF70-9A78-C38B3735BC7E}"/>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FD0F0F46-1404-8612-DA0F-119FF549FBED}"/>
              </a:ext>
            </a:extLst>
          </p:cNvPr>
          <p:cNvSpPr>
            <a:spLocks noGrp="1"/>
          </p:cNvSpPr>
          <p:nvPr>
            <p:ph type="ctrTitle"/>
          </p:nvPr>
        </p:nvSpPr>
        <p:spPr>
          <a:xfrm>
            <a:off x="405246" y="1768632"/>
            <a:ext cx="6415968" cy="1334065"/>
          </a:xfrm>
        </p:spPr>
        <p:txBody>
          <a:bodyPr>
            <a:normAutofit/>
          </a:bodyPr>
          <a:lstStyle/>
          <a:p>
            <a:r>
              <a:rPr lang="pt-PT" b="0" i="1" dirty="0"/>
              <a:t>Fim do Módulo 4: Smartphones e Redes Sociais de forma simples</a:t>
            </a:r>
            <a:br>
              <a:rPr lang="pt-PT" noProof="0" dirty="0"/>
            </a:br>
            <a:endParaRPr lang="pt-PT" b="0" noProof="0" dirty="0"/>
          </a:p>
        </p:txBody>
      </p:sp>
      <p:pic>
        <p:nvPicPr>
          <p:cNvPr id="8" name="Picture 7">
            <a:extLst>
              <a:ext uri="{FF2B5EF4-FFF2-40B4-BE49-F238E27FC236}">
                <a16:creationId xmlns:a16="http://schemas.microsoft.com/office/drawing/2014/main" id="{EB5DE78C-1BD8-E47F-1854-46AC8DCEDF8D}"/>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25461" y="2940275"/>
            <a:ext cx="5270539" cy="2763427"/>
          </a:xfrm>
          <a:prstGeom prst="rect">
            <a:avLst/>
          </a:prstGeom>
        </p:spPr>
      </p:pic>
    </p:spTree>
    <p:extLst>
      <p:ext uri="{BB962C8B-B14F-4D97-AF65-F5344CB8AC3E}">
        <p14:creationId xmlns:p14="http://schemas.microsoft.com/office/powerpoint/2010/main" val="65789561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997061E-C86D-651E-3E36-B5C1E36940D2}"/>
            </a:ext>
          </a:extLst>
        </p:cNvPr>
        <p:cNvGrpSpPr/>
        <p:nvPr/>
      </p:nvGrpSpPr>
      <p:grpSpPr>
        <a:xfrm>
          <a:off x="0" y="0"/>
          <a:ext cx="0" cy="0"/>
          <a:chOff x="0" y="0"/>
          <a:chExt cx="0" cy="0"/>
        </a:xfrm>
      </p:grpSpPr>
      <p:sp>
        <p:nvSpPr>
          <p:cNvPr id="8" name="Title 3">
            <a:extLst>
              <a:ext uri="{FF2B5EF4-FFF2-40B4-BE49-F238E27FC236}">
                <a16:creationId xmlns:a16="http://schemas.microsoft.com/office/drawing/2014/main" id="{9A16618C-B37C-7BBA-B60D-F2F1A3AEAB3E}"/>
              </a:ext>
            </a:extLst>
          </p:cNvPr>
          <p:cNvSpPr>
            <a:spLocks noGrp="1"/>
          </p:cNvSpPr>
          <p:nvPr>
            <p:ph type="title"/>
          </p:nvPr>
        </p:nvSpPr>
        <p:spPr/>
        <p:txBody>
          <a:bodyPr lIns="91440"/>
          <a:lstStyle/>
          <a:p>
            <a:r>
              <a:rPr lang="pt-PT" sz="2400" i="1" noProof="0" dirty="0"/>
              <a:t>Módulo 4 (para idosos): Smartphones e redes sociais de forma simples </a:t>
            </a:r>
            <a:endParaRPr lang="pt-PT" sz="2400" noProof="0" dirty="0"/>
          </a:p>
        </p:txBody>
      </p:sp>
      <p:sp>
        <p:nvSpPr>
          <p:cNvPr id="6" name="Text Placeholder 5">
            <a:extLst>
              <a:ext uri="{FF2B5EF4-FFF2-40B4-BE49-F238E27FC236}">
                <a16:creationId xmlns:a16="http://schemas.microsoft.com/office/drawing/2014/main" id="{C7E7FAC4-7448-2ADC-CB70-39FC7D3F3AAE}"/>
              </a:ext>
            </a:extLst>
          </p:cNvPr>
          <p:cNvSpPr>
            <a:spLocks noGrp="1"/>
          </p:cNvSpPr>
          <p:nvPr>
            <p:ph type="body" sz="quarter" idx="10"/>
          </p:nvPr>
        </p:nvSpPr>
        <p:spPr/>
        <p:txBody>
          <a:bodyPr/>
          <a:lstStyle/>
          <a:p>
            <a:endParaRPr lang="pt-PT" b="1" i="1" noProof="0" dirty="0">
              <a:solidFill>
                <a:schemeClr val="accent1">
                  <a:lumMod val="75000"/>
                </a:schemeClr>
              </a:solidFill>
            </a:endParaRPr>
          </a:p>
          <a:p>
            <a:endParaRPr lang="pt-PT" b="1" i="1" noProof="0" dirty="0">
              <a:solidFill>
                <a:schemeClr val="accent1">
                  <a:lumMod val="75000"/>
                </a:schemeClr>
              </a:solidFill>
            </a:endParaRPr>
          </a:p>
          <a:p>
            <a:r>
              <a:rPr lang="pt-PT" b="1" i="1" dirty="0">
                <a:solidFill>
                  <a:schemeClr val="accent1">
                    <a:lumMod val="75000"/>
                  </a:schemeClr>
                </a:solidFill>
              </a:rPr>
              <a:t>Tema 1: A bússola do seu smartphone</a:t>
            </a:r>
          </a:p>
          <a:p>
            <a:endParaRPr lang="pt-PT" b="1" i="1" noProof="0" dirty="0">
              <a:solidFill>
                <a:schemeClr val="accent1">
                  <a:lumMod val="75000"/>
                </a:schemeClr>
              </a:solidFill>
            </a:endParaRPr>
          </a:p>
          <a:p>
            <a:endParaRPr lang="pt-PT" b="1" i="1" noProof="0" dirty="0">
              <a:solidFill>
                <a:schemeClr val="accent1">
                  <a:lumMod val="75000"/>
                </a:schemeClr>
              </a:solidFill>
            </a:endParaRPr>
          </a:p>
        </p:txBody>
      </p:sp>
      <p:pic>
        <p:nvPicPr>
          <p:cNvPr id="3" name="Content Placeholder 1">
            <a:extLst>
              <a:ext uri="{FF2B5EF4-FFF2-40B4-BE49-F238E27FC236}">
                <a16:creationId xmlns:a16="http://schemas.microsoft.com/office/drawing/2014/main" id="{3CC66ED3-CDF8-5D92-CC54-5149A01B92CC}"/>
              </a:ext>
            </a:extLst>
          </p:cNvPr>
          <p:cNvPicPr>
            <a:picLocks noGrp="1" noChangeAspect="1"/>
          </p:cNvPicPr>
          <p:nvPr>
            <p:ph sz="quarter" idx="12"/>
          </p:nvPr>
        </p:nvPicPr>
        <p:blipFill>
          <a:blip r:embed="rId3"/>
          <a:stretch>
            <a:fillRect/>
          </a:stretch>
        </p:blipFill>
        <p:spPr>
          <a:xfrm>
            <a:off x="9923548" y="5611977"/>
            <a:ext cx="2002432" cy="919427"/>
          </a:xfrm>
          <a:prstGeom prst="rect">
            <a:avLst/>
          </a:prstGeom>
        </p:spPr>
      </p:pic>
      <p:sp>
        <p:nvSpPr>
          <p:cNvPr id="4" name="TextBox 3">
            <a:extLst>
              <a:ext uri="{FF2B5EF4-FFF2-40B4-BE49-F238E27FC236}">
                <a16:creationId xmlns:a16="http://schemas.microsoft.com/office/drawing/2014/main" id="{23251F34-C4B2-9B7F-DE60-29070D54B430}"/>
              </a:ext>
            </a:extLst>
          </p:cNvPr>
          <p:cNvSpPr txBox="1"/>
          <p:nvPr/>
        </p:nvSpPr>
        <p:spPr>
          <a:xfrm>
            <a:off x="149679" y="1405534"/>
            <a:ext cx="11336483" cy="4440318"/>
          </a:xfrm>
          <a:prstGeom prst="rect">
            <a:avLst/>
          </a:prstGeom>
          <a:noFill/>
        </p:spPr>
        <p:txBody>
          <a:bodyPr wrap="square">
            <a:spAutoFit/>
          </a:bodyPr>
          <a:lstStyle/>
          <a:p>
            <a:r>
              <a:rPr lang="pt-PT" sz="2400" b="1" dirty="0"/>
              <a:t>Compreender o seu smartphone</a:t>
            </a:r>
          </a:p>
          <a:p>
            <a:pPr lvl="0" algn="ctr"/>
            <a:endParaRPr lang="pt-PT" sz="2400" noProof="0" dirty="0"/>
          </a:p>
          <a:p>
            <a:pPr lvl="0" algn="ctr"/>
            <a:endParaRPr lang="pt-PT" sz="2400" dirty="0"/>
          </a:p>
          <a:p>
            <a:pPr lvl="0" algn="ctr"/>
            <a:endParaRPr lang="pt-PT" sz="2400" noProof="0" dirty="0"/>
          </a:p>
          <a:p>
            <a:pPr algn="ctr"/>
            <a:r>
              <a:rPr lang="pt-PT" sz="2400" b="1" dirty="0"/>
              <a:t>Ser um Explorador Digital</a:t>
            </a:r>
            <a:endParaRPr lang="pt-PT" sz="2400" dirty="0"/>
          </a:p>
          <a:p>
            <a:pPr algn="ctr"/>
            <a:r>
              <a:rPr lang="pt-PT" sz="2400" dirty="0"/>
              <a:t>O seu smartphone é um companheiro de conexão, memórias e informação.</a:t>
            </a:r>
          </a:p>
          <a:p>
            <a:pPr algn="ctr"/>
            <a:r>
              <a:rPr lang="pt-PT" sz="2400" b="1" dirty="0"/>
              <a:t>Pontos-chave:</a:t>
            </a:r>
            <a:r>
              <a:rPr lang="pt-PT" sz="2400" dirty="0"/>
              <a:t> Ícones, gestos de deslizar e botões são apenas uma nova linguagem para aprender.</a:t>
            </a:r>
          </a:p>
          <a:p>
            <a:pPr lvl="0"/>
            <a:endParaRPr lang="pt-PT" sz="2400" noProof="0" dirty="0"/>
          </a:p>
          <a:p>
            <a:pPr lvl="0" algn="ctr"/>
            <a:endParaRPr lang="pt-PT" sz="2400" b="1" noProof="0" dirty="0"/>
          </a:p>
          <a:p>
            <a:pPr algn="ctr"/>
            <a:r>
              <a:rPr lang="pt-PT" noProof="0" dirty="0"/>
              <a:t> </a:t>
            </a:r>
          </a:p>
          <a:p>
            <a:pPr marR="0" lvl="0">
              <a:lnSpc>
                <a:spcPct val="107000"/>
              </a:lnSpc>
              <a:spcAft>
                <a:spcPts val="800"/>
              </a:spcAft>
              <a:buSzPts val="1000"/>
              <a:tabLst>
                <a:tab pos="457200" algn="l"/>
              </a:tabLst>
            </a:pPr>
            <a:endParaRPr lang="pt-PT" sz="2400" noProof="0" dirty="0">
              <a:solidFill>
                <a:srgbClr val="080301"/>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98598714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3AB995-4B6A-ED92-3D9D-5CC49CFD9FB2}"/>
            </a:ext>
          </a:extLst>
        </p:cNvPr>
        <p:cNvGrpSpPr/>
        <p:nvPr/>
      </p:nvGrpSpPr>
      <p:grpSpPr>
        <a:xfrm>
          <a:off x="0" y="0"/>
          <a:ext cx="0" cy="0"/>
          <a:chOff x="0" y="0"/>
          <a:chExt cx="0" cy="0"/>
        </a:xfrm>
      </p:grpSpPr>
      <p:sp>
        <p:nvSpPr>
          <p:cNvPr id="8" name="Title 3">
            <a:extLst>
              <a:ext uri="{FF2B5EF4-FFF2-40B4-BE49-F238E27FC236}">
                <a16:creationId xmlns:a16="http://schemas.microsoft.com/office/drawing/2014/main" id="{F356F851-1086-1D2B-9019-E3DAA9A03ABB}"/>
              </a:ext>
            </a:extLst>
          </p:cNvPr>
          <p:cNvSpPr>
            <a:spLocks noGrp="1"/>
          </p:cNvSpPr>
          <p:nvPr>
            <p:ph type="title"/>
          </p:nvPr>
        </p:nvSpPr>
        <p:spPr/>
        <p:txBody>
          <a:bodyPr lIns="91440"/>
          <a:lstStyle/>
          <a:p>
            <a:r>
              <a:rPr lang="pt-PT" sz="2400" i="1" noProof="0" dirty="0"/>
              <a:t>Módulo 4 (para idosos): Smartphones e redes sociais de forma simples </a:t>
            </a:r>
            <a:endParaRPr lang="pt-PT" sz="2400" noProof="0" dirty="0"/>
          </a:p>
        </p:txBody>
      </p:sp>
      <p:sp>
        <p:nvSpPr>
          <p:cNvPr id="6" name="Text Placeholder 5">
            <a:extLst>
              <a:ext uri="{FF2B5EF4-FFF2-40B4-BE49-F238E27FC236}">
                <a16:creationId xmlns:a16="http://schemas.microsoft.com/office/drawing/2014/main" id="{BE00D98A-C89D-69BD-6ED9-A845AB5973DD}"/>
              </a:ext>
            </a:extLst>
          </p:cNvPr>
          <p:cNvSpPr>
            <a:spLocks noGrp="1"/>
          </p:cNvSpPr>
          <p:nvPr>
            <p:ph type="body" sz="quarter" idx="10"/>
          </p:nvPr>
        </p:nvSpPr>
        <p:spPr/>
        <p:txBody>
          <a:bodyPr/>
          <a:lstStyle/>
          <a:p>
            <a:endParaRPr lang="pt-PT" b="1" i="1" noProof="0" dirty="0">
              <a:solidFill>
                <a:schemeClr val="accent6">
                  <a:lumMod val="75000"/>
                </a:schemeClr>
              </a:solidFill>
            </a:endParaRPr>
          </a:p>
          <a:p>
            <a:endParaRPr lang="pt-PT" b="1" i="1" noProof="0" dirty="0">
              <a:solidFill>
                <a:schemeClr val="accent6">
                  <a:lumMod val="75000"/>
                </a:schemeClr>
              </a:solidFill>
            </a:endParaRPr>
          </a:p>
          <a:p>
            <a:endParaRPr lang="pt-PT" b="1" i="1" noProof="0" dirty="0">
              <a:solidFill>
                <a:schemeClr val="accent6">
                  <a:lumMod val="75000"/>
                </a:schemeClr>
              </a:solidFill>
            </a:endParaRPr>
          </a:p>
          <a:p>
            <a:r>
              <a:rPr lang="pt-PT" b="1" i="1" dirty="0">
                <a:solidFill>
                  <a:schemeClr val="accent1">
                    <a:lumMod val="75000"/>
                  </a:schemeClr>
                </a:solidFill>
              </a:rPr>
              <a:t>Tema 1: A bússola do seu smartphone</a:t>
            </a:r>
          </a:p>
          <a:p>
            <a:endParaRPr lang="pt-PT" b="1" i="1" noProof="0" dirty="0">
              <a:solidFill>
                <a:schemeClr val="accent1">
                  <a:lumMod val="75000"/>
                </a:schemeClr>
              </a:solidFill>
            </a:endParaRPr>
          </a:p>
          <a:p>
            <a:endParaRPr lang="pt-PT" b="1" i="1" noProof="0" dirty="0">
              <a:solidFill>
                <a:schemeClr val="accent6">
                  <a:lumMod val="75000"/>
                </a:schemeClr>
              </a:solidFill>
            </a:endParaRPr>
          </a:p>
          <a:p>
            <a:endParaRPr lang="pt-PT" b="1" i="1" noProof="0" dirty="0">
              <a:solidFill>
                <a:schemeClr val="accent6">
                  <a:lumMod val="75000"/>
                </a:schemeClr>
              </a:solidFill>
            </a:endParaRPr>
          </a:p>
        </p:txBody>
      </p:sp>
      <p:pic>
        <p:nvPicPr>
          <p:cNvPr id="3" name="Content Placeholder 1">
            <a:extLst>
              <a:ext uri="{FF2B5EF4-FFF2-40B4-BE49-F238E27FC236}">
                <a16:creationId xmlns:a16="http://schemas.microsoft.com/office/drawing/2014/main" id="{70B39196-1EE7-9405-83A6-60B7814E4187}"/>
              </a:ext>
            </a:extLst>
          </p:cNvPr>
          <p:cNvPicPr>
            <a:picLocks noGrp="1" noChangeAspect="1"/>
          </p:cNvPicPr>
          <p:nvPr>
            <p:ph sz="quarter" idx="12"/>
          </p:nvPr>
        </p:nvPicPr>
        <p:blipFill>
          <a:blip r:embed="rId3"/>
          <a:stretch>
            <a:fillRect/>
          </a:stretch>
        </p:blipFill>
        <p:spPr>
          <a:xfrm>
            <a:off x="9861203" y="5367073"/>
            <a:ext cx="1648460" cy="756899"/>
          </a:xfrm>
          <a:prstGeom prst="rect">
            <a:avLst/>
          </a:prstGeom>
        </p:spPr>
      </p:pic>
      <p:sp>
        <p:nvSpPr>
          <p:cNvPr id="4" name="TextBox 3">
            <a:extLst>
              <a:ext uri="{FF2B5EF4-FFF2-40B4-BE49-F238E27FC236}">
                <a16:creationId xmlns:a16="http://schemas.microsoft.com/office/drawing/2014/main" id="{5E62CBBD-8353-291A-AD37-8B1B31C191C9}"/>
              </a:ext>
            </a:extLst>
          </p:cNvPr>
          <p:cNvSpPr txBox="1"/>
          <p:nvPr/>
        </p:nvSpPr>
        <p:spPr>
          <a:xfrm>
            <a:off x="149679" y="1405534"/>
            <a:ext cx="9763233" cy="4163319"/>
          </a:xfrm>
          <a:prstGeom prst="rect">
            <a:avLst/>
          </a:prstGeom>
          <a:noFill/>
        </p:spPr>
        <p:txBody>
          <a:bodyPr wrap="square">
            <a:spAutoFit/>
          </a:bodyPr>
          <a:lstStyle/>
          <a:p>
            <a:r>
              <a:rPr lang="pt-PT" sz="2400" b="1" dirty="0"/>
              <a:t>Controlos físicos</a:t>
            </a:r>
          </a:p>
          <a:p>
            <a:endParaRPr lang="pt-PT" sz="2400" b="1" dirty="0"/>
          </a:p>
          <a:p>
            <a:pPr algn="ctr"/>
            <a:r>
              <a:rPr lang="pt-PT" sz="2400" b="1" dirty="0"/>
              <a:t>Botões e as suas funções</a:t>
            </a:r>
          </a:p>
          <a:p>
            <a:pPr algn="ctr"/>
            <a:endParaRPr lang="pt-PT" sz="2400" b="1" dirty="0"/>
          </a:p>
          <a:p>
            <a:pPr algn="ctr"/>
            <a:endParaRPr lang="pt-PT" sz="2400" b="1" dirty="0"/>
          </a:p>
          <a:p>
            <a:pPr algn="ctr"/>
            <a:r>
              <a:rPr lang="pt-PT" sz="2400" b="1" dirty="0"/>
              <a:t>Botão de ligar/desligar: </a:t>
            </a:r>
            <a:r>
              <a:rPr lang="pt-PT" sz="2400" dirty="0"/>
              <a:t>Ativa o ecrã e bloqueia o dispositivo.</a:t>
            </a:r>
          </a:p>
          <a:p>
            <a:pPr algn="ctr"/>
            <a:endParaRPr lang="pt-PT" sz="2400" b="1" dirty="0"/>
          </a:p>
          <a:p>
            <a:pPr algn="ctr"/>
            <a:r>
              <a:rPr lang="pt-PT" sz="2400" b="1" dirty="0"/>
              <a:t>Botões de volume: </a:t>
            </a:r>
            <a:r>
              <a:rPr lang="pt-PT" sz="2400" dirty="0"/>
              <a:t>Controlam o som das chamadas e dos vídeos.</a:t>
            </a:r>
          </a:p>
          <a:p>
            <a:pPr algn="ctr"/>
            <a:endParaRPr lang="pt-PT" sz="2400" b="1" dirty="0"/>
          </a:p>
          <a:p>
            <a:pPr algn="ctr"/>
            <a:r>
              <a:rPr lang="pt-PT" sz="2400" b="1" dirty="0"/>
              <a:t>Função Início (</a:t>
            </a:r>
            <a:r>
              <a:rPr lang="pt-PT" sz="2400" b="1" dirty="0" err="1"/>
              <a:t>Home</a:t>
            </a:r>
            <a:r>
              <a:rPr lang="pt-PT" sz="2400" b="1" dirty="0"/>
              <a:t>): </a:t>
            </a:r>
            <a:r>
              <a:rPr lang="pt-PT" sz="2400" dirty="0"/>
              <a:t>Leva-o sempre de volta ao ecrã principal</a:t>
            </a:r>
            <a:r>
              <a:rPr lang="pt-PT" sz="2400" noProof="0" dirty="0"/>
              <a:t>.</a:t>
            </a:r>
          </a:p>
          <a:p>
            <a:pPr marR="0" lvl="0">
              <a:lnSpc>
                <a:spcPct val="107000"/>
              </a:lnSpc>
              <a:spcAft>
                <a:spcPts val="800"/>
              </a:spcAft>
              <a:buSzPts val="1000"/>
              <a:tabLst>
                <a:tab pos="457200" algn="l"/>
              </a:tabLst>
            </a:pPr>
            <a:endParaRPr lang="pt-PT" sz="2400" b="1" noProof="0" dirty="0">
              <a:solidFill>
                <a:srgbClr val="080301"/>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07922719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E652CA0-9974-F78D-B9C8-634A57E90BA7}"/>
            </a:ext>
          </a:extLst>
        </p:cNvPr>
        <p:cNvGrpSpPr/>
        <p:nvPr/>
      </p:nvGrpSpPr>
      <p:grpSpPr>
        <a:xfrm>
          <a:off x="0" y="0"/>
          <a:ext cx="0" cy="0"/>
          <a:chOff x="0" y="0"/>
          <a:chExt cx="0" cy="0"/>
        </a:xfrm>
      </p:grpSpPr>
      <p:sp>
        <p:nvSpPr>
          <p:cNvPr id="8" name="Title 3">
            <a:extLst>
              <a:ext uri="{FF2B5EF4-FFF2-40B4-BE49-F238E27FC236}">
                <a16:creationId xmlns:a16="http://schemas.microsoft.com/office/drawing/2014/main" id="{BBF6C448-8795-9D0C-8015-7C3D9DF495B1}"/>
              </a:ext>
            </a:extLst>
          </p:cNvPr>
          <p:cNvSpPr>
            <a:spLocks noGrp="1"/>
          </p:cNvSpPr>
          <p:nvPr>
            <p:ph type="title"/>
          </p:nvPr>
        </p:nvSpPr>
        <p:spPr/>
        <p:txBody>
          <a:bodyPr lIns="91440"/>
          <a:lstStyle/>
          <a:p>
            <a:r>
              <a:rPr lang="pt-PT" sz="2400" i="1" noProof="0" dirty="0"/>
              <a:t>Módulo 4 (para idosos): Smartphones e redes sociais de forma simples </a:t>
            </a:r>
            <a:endParaRPr lang="pt-PT" sz="2400" noProof="0" dirty="0"/>
          </a:p>
        </p:txBody>
      </p:sp>
      <p:sp>
        <p:nvSpPr>
          <p:cNvPr id="6" name="Text Placeholder 5">
            <a:extLst>
              <a:ext uri="{FF2B5EF4-FFF2-40B4-BE49-F238E27FC236}">
                <a16:creationId xmlns:a16="http://schemas.microsoft.com/office/drawing/2014/main" id="{9CA9F4BC-050C-D1E8-077A-49FF67E98168}"/>
              </a:ext>
            </a:extLst>
          </p:cNvPr>
          <p:cNvSpPr>
            <a:spLocks noGrp="1"/>
          </p:cNvSpPr>
          <p:nvPr>
            <p:ph type="body" sz="quarter" idx="10"/>
          </p:nvPr>
        </p:nvSpPr>
        <p:spPr/>
        <p:txBody>
          <a:bodyPr/>
          <a:lstStyle/>
          <a:p>
            <a:endParaRPr lang="pt-PT" b="1" i="1" noProof="0" dirty="0">
              <a:solidFill>
                <a:schemeClr val="accent6">
                  <a:lumMod val="75000"/>
                </a:schemeClr>
              </a:solidFill>
            </a:endParaRPr>
          </a:p>
          <a:p>
            <a:endParaRPr lang="pt-PT" b="1" i="1" noProof="0" dirty="0">
              <a:solidFill>
                <a:schemeClr val="accent6">
                  <a:lumMod val="75000"/>
                </a:schemeClr>
              </a:solidFill>
            </a:endParaRPr>
          </a:p>
          <a:p>
            <a:endParaRPr lang="pt-PT" b="1" i="1" noProof="0" dirty="0">
              <a:solidFill>
                <a:schemeClr val="accent1">
                  <a:lumMod val="75000"/>
                </a:schemeClr>
              </a:solidFill>
            </a:endParaRPr>
          </a:p>
          <a:p>
            <a:r>
              <a:rPr lang="pt-PT" b="1" i="1" noProof="0" dirty="0">
                <a:solidFill>
                  <a:schemeClr val="accent1">
                    <a:lumMod val="75000"/>
                  </a:schemeClr>
                </a:solidFill>
              </a:rPr>
              <a:t>Tema 1: A bússola do seu smartphone</a:t>
            </a:r>
          </a:p>
          <a:p>
            <a:r>
              <a:rPr lang="pt-PT" b="1" i="1" noProof="0" dirty="0">
                <a:solidFill>
                  <a:schemeClr val="accent1">
                    <a:lumMod val="75000"/>
                  </a:schemeClr>
                </a:solidFill>
              </a:rPr>
              <a:t> </a:t>
            </a:r>
          </a:p>
          <a:p>
            <a:endParaRPr lang="pt-PT" b="1" i="1" noProof="0" dirty="0">
              <a:solidFill>
                <a:schemeClr val="accent6">
                  <a:lumMod val="75000"/>
                </a:schemeClr>
              </a:solidFill>
            </a:endParaRPr>
          </a:p>
          <a:p>
            <a:endParaRPr lang="pt-PT" b="1" i="1" noProof="0" dirty="0">
              <a:solidFill>
                <a:schemeClr val="accent6">
                  <a:lumMod val="75000"/>
                </a:schemeClr>
              </a:solidFill>
            </a:endParaRPr>
          </a:p>
        </p:txBody>
      </p:sp>
      <p:pic>
        <p:nvPicPr>
          <p:cNvPr id="3" name="Content Placeholder 1">
            <a:extLst>
              <a:ext uri="{FF2B5EF4-FFF2-40B4-BE49-F238E27FC236}">
                <a16:creationId xmlns:a16="http://schemas.microsoft.com/office/drawing/2014/main" id="{CEF9C920-2EF8-2618-4E68-6625325F33E6}"/>
              </a:ext>
            </a:extLst>
          </p:cNvPr>
          <p:cNvPicPr>
            <a:picLocks noGrp="1" noChangeAspect="1"/>
          </p:cNvPicPr>
          <p:nvPr>
            <p:ph sz="quarter" idx="12"/>
          </p:nvPr>
        </p:nvPicPr>
        <p:blipFill>
          <a:blip r:embed="rId3"/>
          <a:stretch>
            <a:fillRect/>
          </a:stretch>
        </p:blipFill>
        <p:spPr>
          <a:xfrm>
            <a:off x="9902767" y="5647627"/>
            <a:ext cx="2002432" cy="919427"/>
          </a:xfrm>
          <a:prstGeom prst="rect">
            <a:avLst/>
          </a:prstGeom>
        </p:spPr>
      </p:pic>
      <p:sp>
        <p:nvSpPr>
          <p:cNvPr id="5" name="TextBox 4">
            <a:extLst>
              <a:ext uri="{FF2B5EF4-FFF2-40B4-BE49-F238E27FC236}">
                <a16:creationId xmlns:a16="http://schemas.microsoft.com/office/drawing/2014/main" id="{87714A5A-59C0-8F2E-7E1D-E5889A20F7F6}"/>
              </a:ext>
            </a:extLst>
          </p:cNvPr>
          <p:cNvSpPr txBox="1"/>
          <p:nvPr/>
        </p:nvSpPr>
        <p:spPr>
          <a:xfrm>
            <a:off x="181097" y="1462685"/>
            <a:ext cx="10001995" cy="3664721"/>
          </a:xfrm>
          <a:prstGeom prst="rect">
            <a:avLst/>
          </a:prstGeom>
          <a:noFill/>
        </p:spPr>
        <p:txBody>
          <a:bodyPr wrap="square">
            <a:spAutoFit/>
          </a:bodyPr>
          <a:lstStyle/>
          <a:p>
            <a:r>
              <a:rPr lang="pt-PT" sz="2400" b="1" dirty="0"/>
              <a:t>Interpretar os indicadores de estado</a:t>
            </a:r>
          </a:p>
          <a:p>
            <a:endParaRPr lang="pt-PT" sz="2400" b="1" dirty="0"/>
          </a:p>
          <a:p>
            <a:pPr algn="ctr"/>
            <a:r>
              <a:rPr lang="pt-PT" sz="2400" b="1" dirty="0"/>
              <a:t>Ícones comuns e os seus significados</a:t>
            </a:r>
          </a:p>
          <a:p>
            <a:pPr algn="ctr"/>
            <a:endParaRPr lang="pt-PT" sz="2400" b="1" dirty="0"/>
          </a:p>
          <a:p>
            <a:pPr algn="ctr"/>
            <a:r>
              <a:rPr lang="pt-PT" sz="2400" b="1" dirty="0"/>
              <a:t>Pequenos símbolos </a:t>
            </a:r>
            <a:r>
              <a:rPr lang="pt-PT" sz="2400" dirty="0"/>
              <a:t>informam sobre a autonomia da bateria, a ligação Wi-Fi e novas mensagens.</a:t>
            </a:r>
          </a:p>
          <a:p>
            <a:pPr algn="ctr"/>
            <a:endParaRPr lang="pt-PT" sz="2400" b="1" dirty="0"/>
          </a:p>
          <a:p>
            <a:pPr algn="ctr"/>
            <a:r>
              <a:rPr lang="pt-PT" sz="2400" b="1" dirty="0"/>
              <a:t>Pontos-chave: </a:t>
            </a:r>
            <a:r>
              <a:rPr lang="pt-PT" sz="2400" dirty="0"/>
              <a:t>Estes ícones proporcionam clareza e tranquilidade.</a:t>
            </a:r>
          </a:p>
          <a:p>
            <a:pPr lvl="1"/>
            <a:endParaRPr lang="pt-PT" sz="2400" noProof="0" dirty="0"/>
          </a:p>
          <a:p>
            <a:pPr marR="0" lvl="0" algn="ctr">
              <a:lnSpc>
                <a:spcPct val="150000"/>
              </a:lnSpc>
              <a:buSzPts val="1000"/>
              <a:tabLst>
                <a:tab pos="678180" algn="l"/>
              </a:tabLst>
            </a:pPr>
            <a:endParaRPr lang="pt-PT" sz="1200" noProof="0" dirty="0">
              <a:solidFill>
                <a:srgbClr val="080301"/>
              </a:solidFill>
              <a:effectLst/>
              <a:latin typeface="Calibri" panose="020F0502020204030204" pitchFamily="34" charset="0"/>
              <a:ea typeface="Times New Roman" panose="02020603050405020304" pitchFamily="18" charset="0"/>
            </a:endParaRPr>
          </a:p>
        </p:txBody>
      </p:sp>
    </p:spTree>
    <p:extLst>
      <p:ext uri="{BB962C8B-B14F-4D97-AF65-F5344CB8AC3E}">
        <p14:creationId xmlns:p14="http://schemas.microsoft.com/office/powerpoint/2010/main" val="349886854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E477DFC-ACD6-6FF9-1B28-B91008442DBC}"/>
            </a:ext>
          </a:extLst>
        </p:cNvPr>
        <p:cNvGrpSpPr/>
        <p:nvPr/>
      </p:nvGrpSpPr>
      <p:grpSpPr>
        <a:xfrm>
          <a:off x="0" y="0"/>
          <a:ext cx="0" cy="0"/>
          <a:chOff x="0" y="0"/>
          <a:chExt cx="0" cy="0"/>
        </a:xfrm>
      </p:grpSpPr>
      <p:sp>
        <p:nvSpPr>
          <p:cNvPr id="8" name="Title 3">
            <a:extLst>
              <a:ext uri="{FF2B5EF4-FFF2-40B4-BE49-F238E27FC236}">
                <a16:creationId xmlns:a16="http://schemas.microsoft.com/office/drawing/2014/main" id="{073AADF1-BBB9-BC9B-F94B-DBB47BDAD565}"/>
              </a:ext>
            </a:extLst>
          </p:cNvPr>
          <p:cNvSpPr>
            <a:spLocks noGrp="1"/>
          </p:cNvSpPr>
          <p:nvPr>
            <p:ph type="title"/>
          </p:nvPr>
        </p:nvSpPr>
        <p:spPr/>
        <p:txBody>
          <a:bodyPr lIns="91440"/>
          <a:lstStyle/>
          <a:p>
            <a:r>
              <a:rPr lang="pt-PT" sz="2400" i="1" noProof="0" dirty="0"/>
              <a:t>Módulo 4 (para idosos): Smartphones e redes sociais de forma simples </a:t>
            </a:r>
            <a:endParaRPr lang="pt-PT" sz="2400" noProof="0" dirty="0"/>
          </a:p>
        </p:txBody>
      </p:sp>
      <p:sp>
        <p:nvSpPr>
          <p:cNvPr id="6" name="Text Placeholder 5">
            <a:extLst>
              <a:ext uri="{FF2B5EF4-FFF2-40B4-BE49-F238E27FC236}">
                <a16:creationId xmlns:a16="http://schemas.microsoft.com/office/drawing/2014/main" id="{C5FBF975-4F4A-5839-2B7B-D667113964C6}"/>
              </a:ext>
            </a:extLst>
          </p:cNvPr>
          <p:cNvSpPr>
            <a:spLocks noGrp="1"/>
          </p:cNvSpPr>
          <p:nvPr>
            <p:ph type="body" sz="quarter" idx="10"/>
          </p:nvPr>
        </p:nvSpPr>
        <p:spPr/>
        <p:txBody>
          <a:bodyPr/>
          <a:lstStyle/>
          <a:p>
            <a:endParaRPr lang="pt-PT" b="1" noProof="0" dirty="0">
              <a:solidFill>
                <a:schemeClr val="accent6">
                  <a:lumMod val="75000"/>
                </a:schemeClr>
              </a:solidFill>
            </a:endParaRPr>
          </a:p>
          <a:p>
            <a:endParaRPr lang="pt-PT" b="1" i="1" noProof="0" dirty="0">
              <a:solidFill>
                <a:schemeClr val="accent6">
                  <a:lumMod val="75000"/>
                </a:schemeClr>
              </a:solidFill>
            </a:endParaRPr>
          </a:p>
          <a:p>
            <a:endParaRPr lang="pt-PT" b="1" i="1" noProof="0" dirty="0">
              <a:solidFill>
                <a:schemeClr val="accent1">
                  <a:lumMod val="75000"/>
                </a:schemeClr>
              </a:solidFill>
            </a:endParaRPr>
          </a:p>
          <a:p>
            <a:r>
              <a:rPr lang="pt-PT" b="1" i="1" dirty="0">
                <a:solidFill>
                  <a:schemeClr val="accent1">
                    <a:lumMod val="75000"/>
                  </a:schemeClr>
                </a:solidFill>
              </a:rPr>
              <a:t>Tema 1: A bússola do seu smartphone</a:t>
            </a:r>
          </a:p>
          <a:p>
            <a:r>
              <a:rPr lang="pt-PT" b="1" i="1" noProof="0" dirty="0">
                <a:solidFill>
                  <a:schemeClr val="accent1">
                    <a:lumMod val="75000"/>
                  </a:schemeClr>
                </a:solidFill>
              </a:rPr>
              <a:t> </a:t>
            </a:r>
          </a:p>
          <a:p>
            <a:endParaRPr lang="pt-PT" b="1" i="1" noProof="0" dirty="0">
              <a:solidFill>
                <a:schemeClr val="accent6">
                  <a:lumMod val="75000"/>
                </a:schemeClr>
              </a:solidFill>
            </a:endParaRPr>
          </a:p>
          <a:p>
            <a:endParaRPr lang="pt-PT" i="1" noProof="0" dirty="0"/>
          </a:p>
        </p:txBody>
      </p:sp>
      <p:pic>
        <p:nvPicPr>
          <p:cNvPr id="2" name="Content Placeholder 1">
            <a:extLst>
              <a:ext uri="{FF2B5EF4-FFF2-40B4-BE49-F238E27FC236}">
                <a16:creationId xmlns:a16="http://schemas.microsoft.com/office/drawing/2014/main" id="{07751000-5DFE-6A85-1D53-61EF6D39A3B3}"/>
              </a:ext>
            </a:extLst>
          </p:cNvPr>
          <p:cNvPicPr>
            <a:picLocks noGrp="1" noChangeAspect="1"/>
          </p:cNvPicPr>
          <p:nvPr>
            <p:ph sz="quarter" idx="12"/>
          </p:nvPr>
        </p:nvPicPr>
        <p:blipFill>
          <a:blip r:embed="rId3"/>
          <a:stretch>
            <a:fillRect/>
          </a:stretch>
        </p:blipFill>
        <p:spPr>
          <a:xfrm>
            <a:off x="9714988" y="5469025"/>
            <a:ext cx="2327333" cy="1068606"/>
          </a:xfrm>
          <a:prstGeom prst="rect">
            <a:avLst/>
          </a:prstGeom>
        </p:spPr>
      </p:pic>
      <p:sp>
        <p:nvSpPr>
          <p:cNvPr id="3" name="TextBox 2">
            <a:extLst>
              <a:ext uri="{FF2B5EF4-FFF2-40B4-BE49-F238E27FC236}">
                <a16:creationId xmlns:a16="http://schemas.microsoft.com/office/drawing/2014/main" id="{27FBA441-5D3A-A2E8-22FB-326479CB645B}"/>
              </a:ext>
            </a:extLst>
          </p:cNvPr>
          <p:cNvSpPr txBox="1"/>
          <p:nvPr/>
        </p:nvSpPr>
        <p:spPr>
          <a:xfrm>
            <a:off x="97970" y="1563010"/>
            <a:ext cx="10957957" cy="5178982"/>
          </a:xfrm>
          <a:prstGeom prst="rect">
            <a:avLst/>
          </a:prstGeom>
          <a:noFill/>
        </p:spPr>
        <p:txBody>
          <a:bodyPr wrap="square">
            <a:spAutoFit/>
          </a:bodyPr>
          <a:lstStyle/>
          <a:p>
            <a:pPr algn="ctr"/>
            <a:r>
              <a:rPr lang="pt-PT" sz="2400" b="1" dirty="0">
                <a:solidFill>
                  <a:schemeClr val="accent4">
                    <a:lumMod val="75000"/>
                  </a:schemeClr>
                </a:solidFill>
              </a:rPr>
              <a:t>Atividade: “A Caça ao Tesouro dos Ícones” (Interativa)</a:t>
            </a:r>
          </a:p>
          <a:p>
            <a:pPr lvl="0" algn="ctr"/>
            <a:endParaRPr lang="pt-PT" sz="2400" b="1" noProof="0" dirty="0"/>
          </a:p>
          <a:p>
            <a:pPr lvl="0" algn="ctr"/>
            <a:r>
              <a:rPr lang="pt-PT" sz="2400" b="1" dirty="0"/>
              <a:t>Tarefa: </a:t>
            </a:r>
            <a:r>
              <a:rPr lang="pt-PT" sz="2400" dirty="0"/>
              <a:t>Identifique os símbolos que aparecem no ecrã.</a:t>
            </a:r>
          </a:p>
          <a:p>
            <a:pPr lvl="0" algn="ctr"/>
            <a:endParaRPr lang="pt-PT" sz="2400" b="1" noProof="0" dirty="0"/>
          </a:p>
          <a:p>
            <a:pPr lvl="0" algn="ctr"/>
            <a:r>
              <a:rPr lang="pt-PT" sz="2400" b="1" dirty="0"/>
              <a:t>Interação: </a:t>
            </a:r>
          </a:p>
          <a:p>
            <a:pPr lvl="0" algn="ctr"/>
            <a:r>
              <a:rPr lang="pt-PT" sz="2400" dirty="0"/>
              <a:t>Olhe para a barra de notificações do teu telemóvel.</a:t>
            </a:r>
          </a:p>
          <a:p>
            <a:pPr lvl="0" algn="ctr"/>
            <a:endParaRPr lang="pt-PT" sz="2400" b="1" noProof="0" dirty="0"/>
          </a:p>
          <a:p>
            <a:pPr lvl="0" algn="ctr"/>
            <a:r>
              <a:rPr lang="pt-PT" sz="2400" b="1" dirty="0"/>
              <a:t>Objetivo :</a:t>
            </a:r>
            <a:r>
              <a:rPr lang="pt-PT" sz="2400" noProof="0" dirty="0"/>
              <a:t> </a:t>
            </a:r>
          </a:p>
          <a:p>
            <a:pPr lvl="0" algn="ctr"/>
            <a:r>
              <a:rPr lang="pt-PT" sz="2400" dirty="0"/>
              <a:t>Partilhe um ícone que reconheça e outro que lhe pareça desconhecido.</a:t>
            </a:r>
          </a:p>
          <a:p>
            <a:pPr lvl="0" algn="ctr"/>
            <a:endParaRPr lang="pt-PT" sz="2400" dirty="0"/>
          </a:p>
          <a:p>
            <a:pPr algn="ctr"/>
            <a:endParaRPr lang="pt-PT" noProof="0" dirty="0"/>
          </a:p>
          <a:p>
            <a:pPr lvl="1" algn="ctr"/>
            <a:endParaRPr lang="pt-PT" sz="2400" noProof="0" dirty="0"/>
          </a:p>
          <a:p>
            <a:pPr lvl="0" algn="ctr"/>
            <a:endParaRPr lang="pt-PT" sz="2400" noProof="0" dirty="0"/>
          </a:p>
          <a:p>
            <a:pPr marR="0" lvl="0">
              <a:lnSpc>
                <a:spcPct val="107000"/>
              </a:lnSpc>
              <a:spcAft>
                <a:spcPts val="800"/>
              </a:spcAft>
              <a:buSzPts val="1000"/>
              <a:tabLst>
                <a:tab pos="457200" algn="l"/>
              </a:tabLst>
            </a:pPr>
            <a:endParaRPr lang="pt-PT" sz="2400" noProof="0" dirty="0">
              <a:solidFill>
                <a:srgbClr val="080301"/>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80685113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7233F4E-63E5-5162-85AB-399C60157449}"/>
            </a:ext>
          </a:extLst>
        </p:cNvPr>
        <p:cNvGrpSpPr/>
        <p:nvPr/>
      </p:nvGrpSpPr>
      <p:grpSpPr>
        <a:xfrm>
          <a:off x="0" y="0"/>
          <a:ext cx="0" cy="0"/>
          <a:chOff x="0" y="0"/>
          <a:chExt cx="0" cy="0"/>
        </a:xfrm>
      </p:grpSpPr>
      <p:sp>
        <p:nvSpPr>
          <p:cNvPr id="8" name="Title 3">
            <a:extLst>
              <a:ext uri="{FF2B5EF4-FFF2-40B4-BE49-F238E27FC236}">
                <a16:creationId xmlns:a16="http://schemas.microsoft.com/office/drawing/2014/main" id="{536CAC0B-3437-AFFB-E691-AEA69D619D0A}"/>
              </a:ext>
            </a:extLst>
          </p:cNvPr>
          <p:cNvSpPr>
            <a:spLocks noGrp="1"/>
          </p:cNvSpPr>
          <p:nvPr>
            <p:ph type="title"/>
          </p:nvPr>
        </p:nvSpPr>
        <p:spPr/>
        <p:txBody>
          <a:bodyPr lIns="91440"/>
          <a:lstStyle/>
          <a:p>
            <a:r>
              <a:rPr lang="pt-PT" sz="2400" i="1" noProof="0" dirty="0"/>
              <a:t>Módulo 4 (para idosos): Smartphones e redes sociais de forma simples </a:t>
            </a:r>
            <a:endParaRPr lang="pt-PT" sz="2400" noProof="0" dirty="0"/>
          </a:p>
        </p:txBody>
      </p:sp>
      <p:sp>
        <p:nvSpPr>
          <p:cNvPr id="6" name="Text Placeholder 5">
            <a:extLst>
              <a:ext uri="{FF2B5EF4-FFF2-40B4-BE49-F238E27FC236}">
                <a16:creationId xmlns:a16="http://schemas.microsoft.com/office/drawing/2014/main" id="{9A9E19AC-CBCD-189E-A8DB-5DA0013AACBB}"/>
              </a:ext>
            </a:extLst>
          </p:cNvPr>
          <p:cNvSpPr>
            <a:spLocks noGrp="1"/>
          </p:cNvSpPr>
          <p:nvPr>
            <p:ph type="body" sz="quarter" idx="10"/>
          </p:nvPr>
        </p:nvSpPr>
        <p:spPr/>
        <p:txBody>
          <a:bodyPr/>
          <a:lstStyle/>
          <a:p>
            <a:endParaRPr lang="pt-PT" b="1" noProof="0" dirty="0">
              <a:solidFill>
                <a:schemeClr val="accent6">
                  <a:lumMod val="75000"/>
                </a:schemeClr>
              </a:solidFill>
            </a:endParaRPr>
          </a:p>
          <a:p>
            <a:endParaRPr lang="pt-PT" b="1" noProof="0" dirty="0">
              <a:solidFill>
                <a:schemeClr val="accent6">
                  <a:lumMod val="75000"/>
                </a:schemeClr>
              </a:solidFill>
            </a:endParaRPr>
          </a:p>
          <a:p>
            <a:r>
              <a:rPr lang="pt-PT" b="1" i="1" noProof="0" dirty="0">
                <a:solidFill>
                  <a:schemeClr val="accent1">
                    <a:lumMod val="75000"/>
                  </a:schemeClr>
                </a:solidFill>
              </a:rPr>
              <a:t>Tema 1: A bússola do seu smartphone</a:t>
            </a:r>
          </a:p>
          <a:p>
            <a:r>
              <a:rPr lang="pt-PT" b="1" i="1" noProof="0" dirty="0">
                <a:solidFill>
                  <a:schemeClr val="accent1">
                    <a:lumMod val="75000"/>
                  </a:schemeClr>
                </a:solidFill>
              </a:rPr>
              <a:t> </a:t>
            </a:r>
          </a:p>
          <a:p>
            <a:endParaRPr lang="pt-PT" i="1" noProof="0" dirty="0"/>
          </a:p>
        </p:txBody>
      </p:sp>
      <p:pic>
        <p:nvPicPr>
          <p:cNvPr id="2" name="Content Placeholder 1">
            <a:extLst>
              <a:ext uri="{FF2B5EF4-FFF2-40B4-BE49-F238E27FC236}">
                <a16:creationId xmlns:a16="http://schemas.microsoft.com/office/drawing/2014/main" id="{A7A31B78-5570-C16E-4C10-C7C62E6FE270}"/>
              </a:ext>
            </a:extLst>
          </p:cNvPr>
          <p:cNvPicPr>
            <a:picLocks noGrp="1" noChangeAspect="1"/>
          </p:cNvPicPr>
          <p:nvPr>
            <p:ph sz="quarter" idx="12"/>
          </p:nvPr>
        </p:nvPicPr>
        <p:blipFill>
          <a:blip r:embed="rId3"/>
          <a:stretch>
            <a:fillRect/>
          </a:stretch>
        </p:blipFill>
        <p:spPr>
          <a:xfrm>
            <a:off x="9714988" y="5469025"/>
            <a:ext cx="2327333" cy="1068606"/>
          </a:xfrm>
          <a:prstGeom prst="rect">
            <a:avLst/>
          </a:prstGeom>
        </p:spPr>
      </p:pic>
      <p:sp>
        <p:nvSpPr>
          <p:cNvPr id="3" name="TextBox 2">
            <a:extLst>
              <a:ext uri="{FF2B5EF4-FFF2-40B4-BE49-F238E27FC236}">
                <a16:creationId xmlns:a16="http://schemas.microsoft.com/office/drawing/2014/main" id="{DF1C2C97-05ED-C18B-8588-65E987233BE1}"/>
              </a:ext>
            </a:extLst>
          </p:cNvPr>
          <p:cNvSpPr txBox="1"/>
          <p:nvPr/>
        </p:nvSpPr>
        <p:spPr>
          <a:xfrm>
            <a:off x="253833" y="1708483"/>
            <a:ext cx="10957957" cy="4163319"/>
          </a:xfrm>
          <a:prstGeom prst="rect">
            <a:avLst/>
          </a:prstGeom>
          <a:noFill/>
        </p:spPr>
        <p:txBody>
          <a:bodyPr wrap="square">
            <a:spAutoFit/>
          </a:bodyPr>
          <a:lstStyle/>
          <a:p>
            <a:pPr algn="ctr"/>
            <a:r>
              <a:rPr lang="pt-PT" sz="2400" b="1" dirty="0">
                <a:solidFill>
                  <a:schemeClr val="accent4">
                    <a:lumMod val="75000"/>
                  </a:schemeClr>
                </a:solidFill>
              </a:rPr>
              <a:t>Atividade: “A verificação dos botões” (em grupo)</a:t>
            </a:r>
          </a:p>
          <a:p>
            <a:pPr lvl="0" algn="ctr"/>
            <a:endParaRPr lang="pt-PT" sz="2400" b="1" noProof="0" dirty="0"/>
          </a:p>
          <a:p>
            <a:pPr lvl="0" algn="ctr"/>
            <a:r>
              <a:rPr lang="pt-PT" sz="2400" b="1" dirty="0"/>
              <a:t>Tarefa: </a:t>
            </a:r>
            <a:r>
              <a:rPr lang="pt-PT" sz="2400" dirty="0"/>
              <a:t>Se um ícone fosse um sinal de trânsito, para onde o levaria?</a:t>
            </a:r>
          </a:p>
          <a:p>
            <a:pPr lvl="0" algn="ctr"/>
            <a:endParaRPr lang="pt-PT" sz="2400" b="1" noProof="0" dirty="0"/>
          </a:p>
          <a:p>
            <a:pPr lvl="0" algn="ctr"/>
            <a:r>
              <a:rPr lang="pt-PT" sz="2400" b="1" dirty="0"/>
              <a:t>Interação: </a:t>
            </a:r>
          </a:p>
          <a:p>
            <a:pPr lvl="0" algn="ctr"/>
            <a:r>
              <a:rPr lang="pt-PT" sz="2400" dirty="0"/>
              <a:t>Discutam em pares o que acham que acontece </a:t>
            </a:r>
          </a:p>
          <a:p>
            <a:pPr lvl="0" algn="ctr"/>
            <a:r>
              <a:rPr lang="pt-PT" sz="2400" dirty="0"/>
              <a:t>quando tocam na roda dentada das «Definições» ou no balão de «Mensagem».</a:t>
            </a:r>
          </a:p>
          <a:p>
            <a:pPr algn="ctr"/>
            <a:endParaRPr lang="pt-PT" sz="2400" noProof="0" dirty="0">
              <a:solidFill>
                <a:schemeClr val="accent4">
                  <a:lumMod val="75000"/>
                </a:schemeClr>
              </a:solidFill>
            </a:endParaRPr>
          </a:p>
          <a:p>
            <a:pPr lvl="1" algn="ctr"/>
            <a:endParaRPr lang="pt-PT" sz="2400" b="1" noProof="0" dirty="0"/>
          </a:p>
          <a:p>
            <a:pPr lvl="0" algn="ctr"/>
            <a:endParaRPr lang="pt-PT" sz="2400" noProof="0" dirty="0"/>
          </a:p>
          <a:p>
            <a:pPr marR="0" lvl="0">
              <a:lnSpc>
                <a:spcPct val="107000"/>
              </a:lnSpc>
              <a:spcAft>
                <a:spcPts val="800"/>
              </a:spcAft>
              <a:buSzPts val="1000"/>
              <a:tabLst>
                <a:tab pos="457200" algn="l"/>
              </a:tabLst>
            </a:pPr>
            <a:endParaRPr lang="pt-PT" sz="2400" noProof="0" dirty="0">
              <a:solidFill>
                <a:srgbClr val="080301"/>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422366105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C5F3F04-4B92-A3B0-DD3F-E2FB584B934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EFF1E08-2143-F887-FBD9-8174F7B216C9}"/>
              </a:ext>
            </a:extLst>
          </p:cNvPr>
          <p:cNvSpPr>
            <a:spLocks noGrp="1"/>
          </p:cNvSpPr>
          <p:nvPr>
            <p:ph type="ctrTitle"/>
          </p:nvPr>
        </p:nvSpPr>
        <p:spPr/>
        <p:txBody>
          <a:bodyPr>
            <a:normAutofit fontScale="90000"/>
          </a:bodyPr>
          <a:lstStyle/>
          <a:p>
            <a:br>
              <a:rPr lang="pt-PT" sz="2800" b="0" i="1" noProof="0" dirty="0">
                <a:latin typeface="+mj-lt"/>
              </a:rPr>
            </a:br>
            <a:r>
              <a:rPr lang="pt-PT" sz="2700" b="0" i="1" dirty="0"/>
              <a:t>Módulo 4 (Idosos)</a:t>
            </a:r>
            <a:br>
              <a:rPr lang="pt-PT" sz="2700" b="0" i="1" dirty="0"/>
            </a:br>
            <a:r>
              <a:rPr lang="pt-PT" sz="2700" b="0" i="1" dirty="0"/>
              <a:t>Smartphones e redes sociais de forma simples</a:t>
            </a:r>
            <a:br>
              <a:rPr lang="pt-PT" sz="1800" noProof="0" dirty="0"/>
            </a:br>
            <a:br>
              <a:rPr lang="pt-PT" sz="1800" noProof="0" dirty="0"/>
            </a:br>
            <a:br>
              <a:rPr lang="pt-PT" sz="1800" noProof="0" dirty="0"/>
            </a:br>
            <a:r>
              <a:rPr lang="pt-PT" sz="1800" noProof="0" dirty="0"/>
              <a:t> </a:t>
            </a:r>
            <a:br>
              <a:rPr lang="pt-PT" sz="1800" noProof="0" dirty="0"/>
            </a:br>
            <a:endParaRPr lang="pt-PT" sz="1800" noProof="0" dirty="0"/>
          </a:p>
        </p:txBody>
      </p:sp>
      <p:sp>
        <p:nvSpPr>
          <p:cNvPr id="3" name="Subtitle 2">
            <a:extLst>
              <a:ext uri="{FF2B5EF4-FFF2-40B4-BE49-F238E27FC236}">
                <a16:creationId xmlns:a16="http://schemas.microsoft.com/office/drawing/2014/main" id="{8CA2A7A3-D8FD-653B-BC1D-C538A5171F6B}"/>
              </a:ext>
            </a:extLst>
          </p:cNvPr>
          <p:cNvSpPr>
            <a:spLocks noGrp="1"/>
          </p:cNvSpPr>
          <p:nvPr>
            <p:ph type="subTitle" idx="1"/>
          </p:nvPr>
        </p:nvSpPr>
        <p:spPr>
          <a:xfrm>
            <a:off x="374726" y="3662221"/>
            <a:ext cx="7391858" cy="1292830"/>
          </a:xfrm>
        </p:spPr>
        <p:txBody>
          <a:bodyPr>
            <a:normAutofit/>
          </a:bodyPr>
          <a:lstStyle/>
          <a:p>
            <a:r>
              <a:rPr lang="pt-PT" sz="2400" b="1" noProof="0" dirty="0">
                <a:solidFill>
                  <a:schemeClr val="accent1">
                    <a:lumMod val="75000"/>
                  </a:schemeClr>
                </a:solidFill>
              </a:rPr>
              <a:t>Tópico 2: Manter-se Conectado</a:t>
            </a:r>
          </a:p>
          <a:p>
            <a:r>
              <a:rPr lang="pt-PT" sz="2400" b="1" noProof="0" dirty="0">
                <a:solidFill>
                  <a:schemeClr val="accent1">
                    <a:lumMod val="75000"/>
                  </a:schemeClr>
                </a:solidFill>
              </a:rPr>
              <a:t> </a:t>
            </a:r>
            <a:endParaRPr lang="pt-PT" sz="2400" noProof="0" dirty="0"/>
          </a:p>
        </p:txBody>
      </p:sp>
    </p:spTree>
    <p:extLst>
      <p:ext uri="{BB962C8B-B14F-4D97-AF65-F5344CB8AC3E}">
        <p14:creationId xmlns:p14="http://schemas.microsoft.com/office/powerpoint/2010/main" val="184987783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2D1667-ECA2-2627-8F32-A0E07CD046F4}"/>
            </a:ext>
          </a:extLst>
        </p:cNvPr>
        <p:cNvGrpSpPr/>
        <p:nvPr/>
      </p:nvGrpSpPr>
      <p:grpSpPr>
        <a:xfrm>
          <a:off x="0" y="0"/>
          <a:ext cx="0" cy="0"/>
          <a:chOff x="0" y="0"/>
          <a:chExt cx="0" cy="0"/>
        </a:xfrm>
      </p:grpSpPr>
      <p:sp>
        <p:nvSpPr>
          <p:cNvPr id="8" name="Title 3">
            <a:extLst>
              <a:ext uri="{FF2B5EF4-FFF2-40B4-BE49-F238E27FC236}">
                <a16:creationId xmlns:a16="http://schemas.microsoft.com/office/drawing/2014/main" id="{68EE0879-DA1C-9670-F4F5-33585ABDF0C9}"/>
              </a:ext>
            </a:extLst>
          </p:cNvPr>
          <p:cNvSpPr>
            <a:spLocks noGrp="1"/>
          </p:cNvSpPr>
          <p:nvPr>
            <p:ph type="title"/>
          </p:nvPr>
        </p:nvSpPr>
        <p:spPr/>
        <p:txBody>
          <a:bodyPr lIns="91440"/>
          <a:lstStyle/>
          <a:p>
            <a:r>
              <a:rPr lang="pt-PT" sz="2400" i="1" noProof="0" dirty="0"/>
              <a:t>Módulo 4 (para idosos): Smartphones e redes sociais de forma simples </a:t>
            </a:r>
            <a:endParaRPr lang="pt-PT" sz="2400" noProof="0" dirty="0"/>
          </a:p>
        </p:txBody>
      </p:sp>
      <p:sp>
        <p:nvSpPr>
          <p:cNvPr id="6" name="Text Placeholder 5">
            <a:extLst>
              <a:ext uri="{FF2B5EF4-FFF2-40B4-BE49-F238E27FC236}">
                <a16:creationId xmlns:a16="http://schemas.microsoft.com/office/drawing/2014/main" id="{0674AFC1-9F7C-1C7F-9B79-117E0CB4923D}"/>
              </a:ext>
            </a:extLst>
          </p:cNvPr>
          <p:cNvSpPr>
            <a:spLocks noGrp="1"/>
          </p:cNvSpPr>
          <p:nvPr>
            <p:ph type="body" sz="quarter" idx="10"/>
          </p:nvPr>
        </p:nvSpPr>
        <p:spPr/>
        <p:txBody>
          <a:bodyPr/>
          <a:lstStyle/>
          <a:p>
            <a:endParaRPr lang="pt-PT" b="1" i="1" noProof="0" dirty="0">
              <a:solidFill>
                <a:schemeClr val="accent6">
                  <a:lumMod val="75000"/>
                </a:schemeClr>
              </a:solidFill>
            </a:endParaRPr>
          </a:p>
          <a:p>
            <a:endParaRPr lang="pt-PT" b="1" i="1" noProof="0" dirty="0">
              <a:solidFill>
                <a:schemeClr val="accent6">
                  <a:lumMod val="75000"/>
                </a:schemeClr>
              </a:solidFill>
            </a:endParaRPr>
          </a:p>
          <a:p>
            <a:endParaRPr lang="pt-PT" b="1" i="1" noProof="0" dirty="0">
              <a:solidFill>
                <a:schemeClr val="accent6">
                  <a:lumMod val="75000"/>
                </a:schemeClr>
              </a:solidFill>
            </a:endParaRPr>
          </a:p>
          <a:p>
            <a:r>
              <a:rPr lang="pt-PT" b="1" i="1" noProof="0" dirty="0">
                <a:solidFill>
                  <a:schemeClr val="accent1">
                    <a:lumMod val="75000"/>
                  </a:schemeClr>
                </a:solidFill>
              </a:rPr>
              <a:t>Tópico 2: Manter-se Conectado</a:t>
            </a:r>
          </a:p>
          <a:p>
            <a:endParaRPr lang="pt-PT" b="1" i="1" noProof="0" dirty="0">
              <a:solidFill>
                <a:schemeClr val="accent1">
                  <a:lumMod val="75000"/>
                </a:schemeClr>
              </a:solidFill>
            </a:endParaRPr>
          </a:p>
          <a:p>
            <a:endParaRPr lang="pt-PT" b="1" i="1" noProof="0" dirty="0">
              <a:solidFill>
                <a:schemeClr val="accent6">
                  <a:lumMod val="75000"/>
                </a:schemeClr>
              </a:solidFill>
            </a:endParaRPr>
          </a:p>
          <a:p>
            <a:endParaRPr lang="pt-PT" b="1" i="1" noProof="0" dirty="0">
              <a:solidFill>
                <a:schemeClr val="accent6">
                  <a:lumMod val="75000"/>
                </a:schemeClr>
              </a:solidFill>
            </a:endParaRPr>
          </a:p>
        </p:txBody>
      </p:sp>
      <p:pic>
        <p:nvPicPr>
          <p:cNvPr id="3" name="Content Placeholder 1">
            <a:extLst>
              <a:ext uri="{FF2B5EF4-FFF2-40B4-BE49-F238E27FC236}">
                <a16:creationId xmlns:a16="http://schemas.microsoft.com/office/drawing/2014/main" id="{0A7B11CD-8BF6-EC8E-090F-B2A30EF28405}"/>
              </a:ext>
            </a:extLst>
          </p:cNvPr>
          <p:cNvPicPr>
            <a:picLocks noGrp="1" noChangeAspect="1"/>
          </p:cNvPicPr>
          <p:nvPr>
            <p:ph sz="quarter" idx="12"/>
          </p:nvPr>
        </p:nvPicPr>
        <p:blipFill>
          <a:blip r:embed="rId3"/>
          <a:stretch>
            <a:fillRect/>
          </a:stretch>
        </p:blipFill>
        <p:spPr>
          <a:xfrm>
            <a:off x="9902767" y="5647627"/>
            <a:ext cx="2002432" cy="919427"/>
          </a:xfrm>
          <a:prstGeom prst="rect">
            <a:avLst/>
          </a:prstGeom>
        </p:spPr>
      </p:pic>
      <p:sp>
        <p:nvSpPr>
          <p:cNvPr id="5" name="TextBox 4">
            <a:extLst>
              <a:ext uri="{FF2B5EF4-FFF2-40B4-BE49-F238E27FC236}">
                <a16:creationId xmlns:a16="http://schemas.microsoft.com/office/drawing/2014/main" id="{61ECAF29-FFB3-99B4-D5AD-E90B28BCDEAF}"/>
              </a:ext>
            </a:extLst>
          </p:cNvPr>
          <p:cNvSpPr txBox="1"/>
          <p:nvPr/>
        </p:nvSpPr>
        <p:spPr>
          <a:xfrm>
            <a:off x="181097" y="1462685"/>
            <a:ext cx="10001995" cy="3295389"/>
          </a:xfrm>
          <a:prstGeom prst="rect">
            <a:avLst/>
          </a:prstGeom>
          <a:noFill/>
        </p:spPr>
        <p:txBody>
          <a:bodyPr wrap="square">
            <a:spAutoFit/>
          </a:bodyPr>
          <a:lstStyle/>
          <a:p>
            <a:r>
              <a:rPr lang="pt-PT" sz="2400" b="1" dirty="0"/>
              <a:t>A linguagem da conexão</a:t>
            </a:r>
          </a:p>
          <a:p>
            <a:endParaRPr lang="pt-PT" sz="2400" noProof="0" dirty="0"/>
          </a:p>
          <a:p>
            <a:pPr lvl="0" algn="ctr"/>
            <a:r>
              <a:rPr lang="pt-PT" sz="2400" dirty="0"/>
              <a:t>Mensagens, fotos e mensagens de voz</a:t>
            </a:r>
          </a:p>
          <a:p>
            <a:pPr lvl="0" algn="ctr"/>
            <a:endParaRPr lang="pt-PT" sz="2400" dirty="0"/>
          </a:p>
          <a:p>
            <a:pPr lvl="0" algn="ctr"/>
            <a:r>
              <a:rPr lang="pt-PT" sz="2400" dirty="0"/>
              <a:t>As ferramentas modernas ajudam-no a participar nas conversas em família e a partilhar novidades.</a:t>
            </a:r>
          </a:p>
          <a:p>
            <a:pPr lvl="0" algn="ctr"/>
            <a:endParaRPr lang="pt-PT" sz="2400" b="1" noProof="0" dirty="0"/>
          </a:p>
          <a:p>
            <a:pPr lvl="0" algn="ctr"/>
            <a:r>
              <a:rPr lang="pt-PT" sz="2400" b="1" dirty="0"/>
              <a:t>Pontos-chave: </a:t>
            </a:r>
            <a:r>
              <a:rPr lang="pt-PT" sz="2400" dirty="0"/>
              <a:t>A comunicação tem a ver com a ligação, não com a rapidez</a:t>
            </a:r>
            <a:r>
              <a:rPr lang="pt-PT" sz="2400" noProof="0" dirty="0"/>
              <a:t>.</a:t>
            </a:r>
          </a:p>
          <a:p>
            <a:pPr marR="0" lvl="0" algn="ctr">
              <a:lnSpc>
                <a:spcPct val="150000"/>
              </a:lnSpc>
              <a:buSzPts val="1000"/>
              <a:tabLst>
                <a:tab pos="678180" algn="l"/>
              </a:tabLst>
            </a:pPr>
            <a:endParaRPr lang="pt-PT" sz="1200" noProof="0" dirty="0">
              <a:solidFill>
                <a:srgbClr val="080301"/>
              </a:solidFill>
              <a:effectLst/>
              <a:latin typeface="Calibri" panose="020F0502020204030204" pitchFamily="34" charset="0"/>
              <a:ea typeface="Times New Roman" panose="02020603050405020304" pitchFamily="18" charset="0"/>
            </a:endParaRPr>
          </a:p>
        </p:txBody>
      </p:sp>
    </p:spTree>
    <p:extLst>
      <p:ext uri="{BB962C8B-B14F-4D97-AF65-F5344CB8AC3E}">
        <p14:creationId xmlns:p14="http://schemas.microsoft.com/office/powerpoint/2010/main" val="1811866111"/>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ARTICULATE_PROJECT_OPEN" val="0"/>
</p:tagLst>
</file>

<file path=ppt/theme/theme1.xml><?xml version="1.0" encoding="utf-8"?>
<a:theme xmlns:a="http://schemas.openxmlformats.org/drawingml/2006/main" name="CARDET Course template">
  <a:themeElements>
    <a:clrScheme name="Digital Harmony">
      <a:dk1>
        <a:srgbClr val="080301"/>
      </a:dk1>
      <a:lt1>
        <a:srgbClr val="676462"/>
      </a:lt1>
      <a:dk2>
        <a:srgbClr val="1D1C1A"/>
      </a:dk2>
      <a:lt2>
        <a:srgbClr val="F0F0F0"/>
      </a:lt2>
      <a:accent1>
        <a:srgbClr val="61DEFE"/>
      </a:accent1>
      <a:accent2>
        <a:srgbClr val="FE9DBC"/>
      </a:accent2>
      <a:accent3>
        <a:srgbClr val="7BFF59"/>
      </a:accent3>
      <a:accent4>
        <a:srgbClr val="FEB760"/>
      </a:accent4>
      <a:accent5>
        <a:srgbClr val="7BFF59"/>
      </a:accent5>
      <a:accent6>
        <a:srgbClr val="61DEFE"/>
      </a:accent6>
      <a:hlink>
        <a:srgbClr val="FEB760"/>
      </a:hlink>
      <a:folHlink>
        <a:srgbClr val="7BFF59"/>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CARDET Course template - Cover page">
  <a:themeElements>
    <a:clrScheme name="Digital Harmony">
      <a:dk1>
        <a:srgbClr val="080301"/>
      </a:dk1>
      <a:lt1>
        <a:srgbClr val="676462"/>
      </a:lt1>
      <a:dk2>
        <a:srgbClr val="1D1C1A"/>
      </a:dk2>
      <a:lt2>
        <a:srgbClr val="F0F0F0"/>
      </a:lt2>
      <a:accent1>
        <a:srgbClr val="61DEFE"/>
      </a:accent1>
      <a:accent2>
        <a:srgbClr val="FE9DBC"/>
      </a:accent2>
      <a:accent3>
        <a:srgbClr val="7BFF59"/>
      </a:accent3>
      <a:accent4>
        <a:srgbClr val="FEB760"/>
      </a:accent4>
      <a:accent5>
        <a:srgbClr val="7BFF59"/>
      </a:accent5>
      <a:accent6>
        <a:srgbClr val="61DEFE"/>
      </a:accent6>
      <a:hlink>
        <a:srgbClr val="FEB760"/>
      </a:hlink>
      <a:folHlink>
        <a:srgbClr val="7BFF59"/>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7029</TotalTime>
  <Words>1931</Words>
  <Application>Microsoft Office PowerPoint</Application>
  <PresentationFormat>Widescreen</PresentationFormat>
  <Paragraphs>302</Paragraphs>
  <Slides>21</Slides>
  <Notes>17</Notes>
  <HiddenSlides>0</HiddenSlides>
  <MMClips>0</MMClips>
  <ScaleCrop>false</ScaleCrop>
  <HeadingPairs>
    <vt:vector size="6" baseType="variant">
      <vt:variant>
        <vt:lpstr>Fonts Used</vt:lpstr>
      </vt:variant>
      <vt:variant>
        <vt:i4>3</vt:i4>
      </vt:variant>
      <vt:variant>
        <vt:lpstr>Theme</vt:lpstr>
      </vt:variant>
      <vt:variant>
        <vt:i4>2</vt:i4>
      </vt:variant>
      <vt:variant>
        <vt:lpstr>Slide Titles</vt:lpstr>
      </vt:variant>
      <vt:variant>
        <vt:i4>21</vt:i4>
      </vt:variant>
    </vt:vector>
  </HeadingPairs>
  <TitlesOfParts>
    <vt:vector size="26" baseType="lpstr">
      <vt:lpstr>Arial</vt:lpstr>
      <vt:lpstr>Calibri</vt:lpstr>
      <vt:lpstr>Open Sans</vt:lpstr>
      <vt:lpstr>CARDET Course template</vt:lpstr>
      <vt:lpstr>CARDET Course template - Cover page</vt:lpstr>
      <vt:lpstr>WP3 – Material didático para idosos   </vt:lpstr>
      <vt:lpstr> Módulo 4 (para idosos): Smartphones e redes sociais de forma simples      </vt:lpstr>
      <vt:lpstr>Módulo 4 (para idosos): Smartphones e redes sociais de forma simples </vt:lpstr>
      <vt:lpstr>Módulo 4 (para idosos): Smartphones e redes sociais de forma simples </vt:lpstr>
      <vt:lpstr>Módulo 4 (para idosos): Smartphones e redes sociais de forma simples </vt:lpstr>
      <vt:lpstr>Módulo 4 (para idosos): Smartphones e redes sociais de forma simples </vt:lpstr>
      <vt:lpstr>Módulo 4 (para idosos): Smartphones e redes sociais de forma simples </vt:lpstr>
      <vt:lpstr> Módulo 4 (Idosos) Smartphones e redes sociais de forma simples     </vt:lpstr>
      <vt:lpstr>Módulo 4 (para idosos): Smartphones e redes sociais de forma simples </vt:lpstr>
      <vt:lpstr>Módulo 4 (para idosos): Smartphones e redes sociais de forma simples </vt:lpstr>
      <vt:lpstr>Módulo 4 (para idosos): Smartphones e redes sociais de forma simples </vt:lpstr>
      <vt:lpstr> Módulo 4 (Idosos)  Smartphones e redes sociais de forma simples     </vt:lpstr>
      <vt:lpstr>Módulo 4 (para idosos): Smartphones e redes sociais de forma simples </vt:lpstr>
      <vt:lpstr>Módulo 4 (para idosos): Smartphones e redes sociais de forma simples </vt:lpstr>
      <vt:lpstr>Módulo 4 (para idosos): Smartphones e redes sociais de forma simples </vt:lpstr>
      <vt:lpstr> Módulo 4 (Idosos) Smartphones e redes sociais de forma simples     </vt:lpstr>
      <vt:lpstr>Módulo 4 (para idosos): Smartphones e redes sociais de forma simples </vt:lpstr>
      <vt:lpstr>Módulo 4 (para idosos): Smartphones e redes sociais de forma simples </vt:lpstr>
      <vt:lpstr>Módulo 4 (para idosos): Smartphones e redes sociais de forma simples </vt:lpstr>
      <vt:lpstr>Módulo 4 (para idosos): Smartphones e redes sociais de forma simples </vt:lpstr>
      <vt:lpstr>Fim do Módulo 4: Smartphones e Redes Sociais de forma simples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2Fast4u</dc:creator>
  <cp:lastModifiedBy>Filipa Baptista - Rightchallenge</cp:lastModifiedBy>
  <cp:revision>210</cp:revision>
  <cp:lastPrinted>2018-07-25T11:23:29Z</cp:lastPrinted>
  <dcterms:created xsi:type="dcterms:W3CDTF">2014-07-11T09:12:14Z</dcterms:created>
  <dcterms:modified xsi:type="dcterms:W3CDTF">2026-05-15T16:52:51Z</dcterms:modified>
</cp:coreProperties>
</file>